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56700" cy="6858000"/>
  <p:notesSz cx="91567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87"/>
  </p:normalViewPr>
  <p:slideViewPr>
    <p:cSldViewPr>
      <p:cViewPr varScale="1">
        <p:scale>
          <a:sx n="104" d="100"/>
          <a:sy n="104" d="100"/>
        </p:scale>
        <p:origin x="576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752" y="2125980"/>
            <a:ext cx="7783195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00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3505" y="3840480"/>
            <a:ext cx="640969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00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00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835" y="1577340"/>
            <a:ext cx="398316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5700" y="1577340"/>
            <a:ext cx="398316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00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707" y="174489"/>
            <a:ext cx="8369285" cy="36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00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835" y="1577340"/>
            <a:ext cx="824103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3278" y="6377940"/>
            <a:ext cx="2930144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835" y="6377940"/>
            <a:ext cx="210604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92824" y="6377940"/>
            <a:ext cx="210604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3.png"/><Relationship Id="rId21" Type="http://schemas.openxmlformats.org/officeDocument/2006/relationships/image" Target="../media/image57.png"/><Relationship Id="rId63" Type="http://schemas.openxmlformats.org/officeDocument/2006/relationships/image" Target="../media/image99.png"/><Relationship Id="rId159" Type="http://schemas.openxmlformats.org/officeDocument/2006/relationships/image" Target="../media/image195.png"/><Relationship Id="rId170" Type="http://schemas.openxmlformats.org/officeDocument/2006/relationships/image" Target="../media/image206.png"/><Relationship Id="rId226" Type="http://schemas.openxmlformats.org/officeDocument/2006/relationships/image" Target="../media/image262.png"/><Relationship Id="rId268" Type="http://schemas.openxmlformats.org/officeDocument/2006/relationships/image" Target="../media/image304.png"/><Relationship Id="rId32" Type="http://schemas.openxmlformats.org/officeDocument/2006/relationships/image" Target="../media/image68.png"/><Relationship Id="rId74" Type="http://schemas.openxmlformats.org/officeDocument/2006/relationships/image" Target="../media/image110.png"/><Relationship Id="rId128" Type="http://schemas.openxmlformats.org/officeDocument/2006/relationships/image" Target="../media/image164.png"/><Relationship Id="rId5" Type="http://schemas.openxmlformats.org/officeDocument/2006/relationships/image" Target="../media/image41.png"/><Relationship Id="rId181" Type="http://schemas.openxmlformats.org/officeDocument/2006/relationships/image" Target="../media/image217.png"/><Relationship Id="rId237" Type="http://schemas.openxmlformats.org/officeDocument/2006/relationships/image" Target="../media/image273.png"/><Relationship Id="rId279" Type="http://schemas.openxmlformats.org/officeDocument/2006/relationships/image" Target="../media/image315.jpg"/><Relationship Id="rId22" Type="http://schemas.openxmlformats.org/officeDocument/2006/relationships/image" Target="../media/image58.png"/><Relationship Id="rId43" Type="http://schemas.openxmlformats.org/officeDocument/2006/relationships/image" Target="../media/image79.png"/><Relationship Id="rId64" Type="http://schemas.openxmlformats.org/officeDocument/2006/relationships/image" Target="../media/image100.png"/><Relationship Id="rId118" Type="http://schemas.openxmlformats.org/officeDocument/2006/relationships/image" Target="../media/image154.png"/><Relationship Id="rId139" Type="http://schemas.openxmlformats.org/officeDocument/2006/relationships/image" Target="../media/image175.png"/><Relationship Id="rId85" Type="http://schemas.openxmlformats.org/officeDocument/2006/relationships/image" Target="../media/image121.png"/><Relationship Id="rId150" Type="http://schemas.openxmlformats.org/officeDocument/2006/relationships/image" Target="../media/image186.png"/><Relationship Id="rId171" Type="http://schemas.openxmlformats.org/officeDocument/2006/relationships/image" Target="../media/image207.png"/><Relationship Id="rId192" Type="http://schemas.openxmlformats.org/officeDocument/2006/relationships/image" Target="../media/image228.png"/><Relationship Id="rId206" Type="http://schemas.openxmlformats.org/officeDocument/2006/relationships/image" Target="../media/image242.png"/><Relationship Id="rId227" Type="http://schemas.openxmlformats.org/officeDocument/2006/relationships/image" Target="../media/image263.png"/><Relationship Id="rId248" Type="http://schemas.openxmlformats.org/officeDocument/2006/relationships/image" Target="../media/image284.png"/><Relationship Id="rId269" Type="http://schemas.openxmlformats.org/officeDocument/2006/relationships/image" Target="../media/image305.png"/><Relationship Id="rId12" Type="http://schemas.openxmlformats.org/officeDocument/2006/relationships/image" Target="../media/image48.png"/><Relationship Id="rId33" Type="http://schemas.openxmlformats.org/officeDocument/2006/relationships/image" Target="../media/image69.png"/><Relationship Id="rId108" Type="http://schemas.openxmlformats.org/officeDocument/2006/relationships/image" Target="../media/image144.png"/><Relationship Id="rId129" Type="http://schemas.openxmlformats.org/officeDocument/2006/relationships/image" Target="../media/image165.png"/><Relationship Id="rId280" Type="http://schemas.openxmlformats.org/officeDocument/2006/relationships/image" Target="../media/image316.png"/><Relationship Id="rId54" Type="http://schemas.openxmlformats.org/officeDocument/2006/relationships/image" Target="../media/image90.png"/><Relationship Id="rId75" Type="http://schemas.openxmlformats.org/officeDocument/2006/relationships/image" Target="../media/image111.png"/><Relationship Id="rId96" Type="http://schemas.openxmlformats.org/officeDocument/2006/relationships/image" Target="../media/image132.png"/><Relationship Id="rId140" Type="http://schemas.openxmlformats.org/officeDocument/2006/relationships/image" Target="../media/image176.png"/><Relationship Id="rId161" Type="http://schemas.openxmlformats.org/officeDocument/2006/relationships/image" Target="../media/image197.png"/><Relationship Id="rId182" Type="http://schemas.openxmlformats.org/officeDocument/2006/relationships/image" Target="../media/image218.png"/><Relationship Id="rId217" Type="http://schemas.openxmlformats.org/officeDocument/2006/relationships/image" Target="../media/image253.png"/><Relationship Id="rId6" Type="http://schemas.openxmlformats.org/officeDocument/2006/relationships/image" Target="../media/image42.png"/><Relationship Id="rId238" Type="http://schemas.openxmlformats.org/officeDocument/2006/relationships/image" Target="../media/image274.png"/><Relationship Id="rId259" Type="http://schemas.openxmlformats.org/officeDocument/2006/relationships/image" Target="../media/image295.png"/><Relationship Id="rId23" Type="http://schemas.openxmlformats.org/officeDocument/2006/relationships/image" Target="../media/image59.png"/><Relationship Id="rId119" Type="http://schemas.openxmlformats.org/officeDocument/2006/relationships/image" Target="../media/image155.png"/><Relationship Id="rId270" Type="http://schemas.openxmlformats.org/officeDocument/2006/relationships/image" Target="../media/image306.png"/><Relationship Id="rId44" Type="http://schemas.openxmlformats.org/officeDocument/2006/relationships/image" Target="../media/image80.png"/><Relationship Id="rId65" Type="http://schemas.openxmlformats.org/officeDocument/2006/relationships/image" Target="../media/image101.png"/><Relationship Id="rId86" Type="http://schemas.openxmlformats.org/officeDocument/2006/relationships/image" Target="../media/image122.png"/><Relationship Id="rId130" Type="http://schemas.openxmlformats.org/officeDocument/2006/relationships/image" Target="../media/image166.png"/><Relationship Id="rId151" Type="http://schemas.openxmlformats.org/officeDocument/2006/relationships/image" Target="../media/image187.png"/><Relationship Id="rId172" Type="http://schemas.openxmlformats.org/officeDocument/2006/relationships/image" Target="../media/image208.png"/><Relationship Id="rId193" Type="http://schemas.openxmlformats.org/officeDocument/2006/relationships/image" Target="../media/image229.png"/><Relationship Id="rId207" Type="http://schemas.openxmlformats.org/officeDocument/2006/relationships/image" Target="../media/image243.png"/><Relationship Id="rId228" Type="http://schemas.openxmlformats.org/officeDocument/2006/relationships/image" Target="../media/image264.png"/><Relationship Id="rId249" Type="http://schemas.openxmlformats.org/officeDocument/2006/relationships/image" Target="../media/image285.png"/><Relationship Id="rId13" Type="http://schemas.openxmlformats.org/officeDocument/2006/relationships/image" Target="../media/image49.png"/><Relationship Id="rId109" Type="http://schemas.openxmlformats.org/officeDocument/2006/relationships/image" Target="../media/image145.png"/><Relationship Id="rId260" Type="http://schemas.openxmlformats.org/officeDocument/2006/relationships/image" Target="../media/image296.png"/><Relationship Id="rId281" Type="http://schemas.openxmlformats.org/officeDocument/2006/relationships/image" Target="../media/image317.png"/><Relationship Id="rId34" Type="http://schemas.openxmlformats.org/officeDocument/2006/relationships/image" Target="../media/image70.png"/><Relationship Id="rId55" Type="http://schemas.openxmlformats.org/officeDocument/2006/relationships/image" Target="../media/image91.png"/><Relationship Id="rId76" Type="http://schemas.openxmlformats.org/officeDocument/2006/relationships/image" Target="../media/image112.png"/><Relationship Id="rId97" Type="http://schemas.openxmlformats.org/officeDocument/2006/relationships/image" Target="../media/image133.png"/><Relationship Id="rId120" Type="http://schemas.openxmlformats.org/officeDocument/2006/relationships/image" Target="../media/image156.png"/><Relationship Id="rId141" Type="http://schemas.openxmlformats.org/officeDocument/2006/relationships/image" Target="../media/image177.png"/><Relationship Id="rId7" Type="http://schemas.openxmlformats.org/officeDocument/2006/relationships/image" Target="../media/image43.png"/><Relationship Id="rId162" Type="http://schemas.openxmlformats.org/officeDocument/2006/relationships/image" Target="../media/image198.png"/><Relationship Id="rId183" Type="http://schemas.openxmlformats.org/officeDocument/2006/relationships/image" Target="../media/image219.png"/><Relationship Id="rId218" Type="http://schemas.openxmlformats.org/officeDocument/2006/relationships/image" Target="../media/image254.png"/><Relationship Id="rId239" Type="http://schemas.openxmlformats.org/officeDocument/2006/relationships/image" Target="../media/image275.png"/><Relationship Id="rId250" Type="http://schemas.openxmlformats.org/officeDocument/2006/relationships/image" Target="../media/image286.png"/><Relationship Id="rId271" Type="http://schemas.openxmlformats.org/officeDocument/2006/relationships/image" Target="../media/image307.png"/><Relationship Id="rId24" Type="http://schemas.openxmlformats.org/officeDocument/2006/relationships/image" Target="../media/image60.png"/><Relationship Id="rId45" Type="http://schemas.openxmlformats.org/officeDocument/2006/relationships/image" Target="../media/image81.png"/><Relationship Id="rId66" Type="http://schemas.openxmlformats.org/officeDocument/2006/relationships/image" Target="../media/image102.png"/><Relationship Id="rId87" Type="http://schemas.openxmlformats.org/officeDocument/2006/relationships/image" Target="../media/image123.png"/><Relationship Id="rId110" Type="http://schemas.openxmlformats.org/officeDocument/2006/relationships/image" Target="../media/image146.png"/><Relationship Id="rId131" Type="http://schemas.openxmlformats.org/officeDocument/2006/relationships/image" Target="../media/image167.png"/><Relationship Id="rId152" Type="http://schemas.openxmlformats.org/officeDocument/2006/relationships/image" Target="../media/image188.png"/><Relationship Id="rId173" Type="http://schemas.openxmlformats.org/officeDocument/2006/relationships/image" Target="../media/image209.png"/><Relationship Id="rId194" Type="http://schemas.openxmlformats.org/officeDocument/2006/relationships/image" Target="../media/image230.png"/><Relationship Id="rId208" Type="http://schemas.openxmlformats.org/officeDocument/2006/relationships/image" Target="../media/image244.png"/><Relationship Id="rId229" Type="http://schemas.openxmlformats.org/officeDocument/2006/relationships/image" Target="../media/image265.png"/><Relationship Id="rId240" Type="http://schemas.openxmlformats.org/officeDocument/2006/relationships/image" Target="../media/image276.png"/><Relationship Id="rId261" Type="http://schemas.openxmlformats.org/officeDocument/2006/relationships/image" Target="../media/image297.png"/><Relationship Id="rId14" Type="http://schemas.openxmlformats.org/officeDocument/2006/relationships/image" Target="../media/image50.png"/><Relationship Id="rId35" Type="http://schemas.openxmlformats.org/officeDocument/2006/relationships/image" Target="../media/image71.png"/><Relationship Id="rId56" Type="http://schemas.openxmlformats.org/officeDocument/2006/relationships/image" Target="../media/image92.png"/><Relationship Id="rId77" Type="http://schemas.openxmlformats.org/officeDocument/2006/relationships/image" Target="../media/image113.png"/><Relationship Id="rId100" Type="http://schemas.openxmlformats.org/officeDocument/2006/relationships/image" Target="../media/image136.png"/><Relationship Id="rId8" Type="http://schemas.openxmlformats.org/officeDocument/2006/relationships/image" Target="../media/image44.png"/><Relationship Id="rId98" Type="http://schemas.openxmlformats.org/officeDocument/2006/relationships/image" Target="../media/image134.png"/><Relationship Id="rId121" Type="http://schemas.openxmlformats.org/officeDocument/2006/relationships/image" Target="../media/image157.png"/><Relationship Id="rId142" Type="http://schemas.openxmlformats.org/officeDocument/2006/relationships/image" Target="../media/image178.png"/><Relationship Id="rId163" Type="http://schemas.openxmlformats.org/officeDocument/2006/relationships/image" Target="../media/image199.png"/><Relationship Id="rId184" Type="http://schemas.openxmlformats.org/officeDocument/2006/relationships/image" Target="../media/image220.png"/><Relationship Id="rId219" Type="http://schemas.openxmlformats.org/officeDocument/2006/relationships/image" Target="../media/image255.png"/><Relationship Id="rId230" Type="http://schemas.openxmlformats.org/officeDocument/2006/relationships/image" Target="../media/image266.png"/><Relationship Id="rId251" Type="http://schemas.openxmlformats.org/officeDocument/2006/relationships/image" Target="../media/image287.png"/><Relationship Id="rId25" Type="http://schemas.openxmlformats.org/officeDocument/2006/relationships/image" Target="../media/image61.png"/><Relationship Id="rId46" Type="http://schemas.openxmlformats.org/officeDocument/2006/relationships/image" Target="../media/image82.png"/><Relationship Id="rId67" Type="http://schemas.openxmlformats.org/officeDocument/2006/relationships/image" Target="../media/image103.png"/><Relationship Id="rId272" Type="http://schemas.openxmlformats.org/officeDocument/2006/relationships/image" Target="../media/image308.png"/><Relationship Id="rId88" Type="http://schemas.openxmlformats.org/officeDocument/2006/relationships/image" Target="../media/image124.png"/><Relationship Id="rId111" Type="http://schemas.openxmlformats.org/officeDocument/2006/relationships/image" Target="../media/image147.png"/><Relationship Id="rId132" Type="http://schemas.openxmlformats.org/officeDocument/2006/relationships/image" Target="../media/image168.png"/><Relationship Id="rId153" Type="http://schemas.openxmlformats.org/officeDocument/2006/relationships/image" Target="../media/image189.png"/><Relationship Id="rId174" Type="http://schemas.openxmlformats.org/officeDocument/2006/relationships/image" Target="../media/image210.png"/><Relationship Id="rId195" Type="http://schemas.openxmlformats.org/officeDocument/2006/relationships/image" Target="../media/image231.png"/><Relationship Id="rId209" Type="http://schemas.openxmlformats.org/officeDocument/2006/relationships/image" Target="../media/image245.png"/><Relationship Id="rId220" Type="http://schemas.openxmlformats.org/officeDocument/2006/relationships/image" Target="../media/image256.png"/><Relationship Id="rId241" Type="http://schemas.openxmlformats.org/officeDocument/2006/relationships/image" Target="../media/image277.png"/><Relationship Id="rId15" Type="http://schemas.openxmlformats.org/officeDocument/2006/relationships/image" Target="../media/image51.png"/><Relationship Id="rId36" Type="http://schemas.openxmlformats.org/officeDocument/2006/relationships/image" Target="../media/image72.png"/><Relationship Id="rId57" Type="http://schemas.openxmlformats.org/officeDocument/2006/relationships/image" Target="../media/image93.png"/><Relationship Id="rId262" Type="http://schemas.openxmlformats.org/officeDocument/2006/relationships/image" Target="../media/image298.png"/><Relationship Id="rId78" Type="http://schemas.openxmlformats.org/officeDocument/2006/relationships/image" Target="../media/image114.png"/><Relationship Id="rId99" Type="http://schemas.openxmlformats.org/officeDocument/2006/relationships/image" Target="../media/image135.png"/><Relationship Id="rId101" Type="http://schemas.openxmlformats.org/officeDocument/2006/relationships/image" Target="../media/image137.png"/><Relationship Id="rId122" Type="http://schemas.openxmlformats.org/officeDocument/2006/relationships/image" Target="../media/image158.png"/><Relationship Id="rId143" Type="http://schemas.openxmlformats.org/officeDocument/2006/relationships/image" Target="../media/image179.png"/><Relationship Id="rId164" Type="http://schemas.openxmlformats.org/officeDocument/2006/relationships/image" Target="../media/image200.png"/><Relationship Id="rId185" Type="http://schemas.openxmlformats.org/officeDocument/2006/relationships/image" Target="../media/image221.png"/><Relationship Id="rId9" Type="http://schemas.openxmlformats.org/officeDocument/2006/relationships/image" Target="../media/image45.png"/><Relationship Id="rId210" Type="http://schemas.openxmlformats.org/officeDocument/2006/relationships/image" Target="../media/image246.png"/><Relationship Id="rId26" Type="http://schemas.openxmlformats.org/officeDocument/2006/relationships/image" Target="../media/image62.png"/><Relationship Id="rId231" Type="http://schemas.openxmlformats.org/officeDocument/2006/relationships/image" Target="../media/image267.png"/><Relationship Id="rId252" Type="http://schemas.openxmlformats.org/officeDocument/2006/relationships/image" Target="../media/image288.png"/><Relationship Id="rId273" Type="http://schemas.openxmlformats.org/officeDocument/2006/relationships/image" Target="../media/image309.png"/><Relationship Id="rId47" Type="http://schemas.openxmlformats.org/officeDocument/2006/relationships/image" Target="../media/image83.png"/><Relationship Id="rId68" Type="http://schemas.openxmlformats.org/officeDocument/2006/relationships/image" Target="../media/image104.png"/><Relationship Id="rId89" Type="http://schemas.openxmlformats.org/officeDocument/2006/relationships/image" Target="../media/image125.png"/><Relationship Id="rId112" Type="http://schemas.openxmlformats.org/officeDocument/2006/relationships/image" Target="../media/image148.png"/><Relationship Id="rId133" Type="http://schemas.openxmlformats.org/officeDocument/2006/relationships/image" Target="../media/image169.png"/><Relationship Id="rId154" Type="http://schemas.openxmlformats.org/officeDocument/2006/relationships/image" Target="../media/image190.png"/><Relationship Id="rId175" Type="http://schemas.openxmlformats.org/officeDocument/2006/relationships/image" Target="../media/image211.png"/><Relationship Id="rId196" Type="http://schemas.openxmlformats.org/officeDocument/2006/relationships/image" Target="../media/image232.png"/><Relationship Id="rId200" Type="http://schemas.openxmlformats.org/officeDocument/2006/relationships/image" Target="../media/image236.png"/><Relationship Id="rId16" Type="http://schemas.openxmlformats.org/officeDocument/2006/relationships/image" Target="../media/image52.png"/><Relationship Id="rId221" Type="http://schemas.openxmlformats.org/officeDocument/2006/relationships/image" Target="../media/image257.png"/><Relationship Id="rId242" Type="http://schemas.openxmlformats.org/officeDocument/2006/relationships/image" Target="../media/image278.png"/><Relationship Id="rId263" Type="http://schemas.openxmlformats.org/officeDocument/2006/relationships/image" Target="../media/image299.png"/><Relationship Id="rId37" Type="http://schemas.openxmlformats.org/officeDocument/2006/relationships/image" Target="../media/image73.png"/><Relationship Id="rId58" Type="http://schemas.openxmlformats.org/officeDocument/2006/relationships/image" Target="../media/image94.png"/><Relationship Id="rId79" Type="http://schemas.openxmlformats.org/officeDocument/2006/relationships/image" Target="../media/image115.png"/><Relationship Id="rId102" Type="http://schemas.openxmlformats.org/officeDocument/2006/relationships/image" Target="../media/image138.png"/><Relationship Id="rId123" Type="http://schemas.openxmlformats.org/officeDocument/2006/relationships/image" Target="../media/image159.png"/><Relationship Id="rId144" Type="http://schemas.openxmlformats.org/officeDocument/2006/relationships/image" Target="../media/image180.png"/><Relationship Id="rId90" Type="http://schemas.openxmlformats.org/officeDocument/2006/relationships/image" Target="../media/image126.png"/><Relationship Id="rId165" Type="http://schemas.openxmlformats.org/officeDocument/2006/relationships/image" Target="../media/image201.png"/><Relationship Id="rId186" Type="http://schemas.openxmlformats.org/officeDocument/2006/relationships/image" Target="../media/image222.png"/><Relationship Id="rId211" Type="http://schemas.openxmlformats.org/officeDocument/2006/relationships/image" Target="../media/image247.png"/><Relationship Id="rId232" Type="http://schemas.openxmlformats.org/officeDocument/2006/relationships/image" Target="../media/image268.png"/><Relationship Id="rId253" Type="http://schemas.openxmlformats.org/officeDocument/2006/relationships/image" Target="../media/image289.png"/><Relationship Id="rId274" Type="http://schemas.openxmlformats.org/officeDocument/2006/relationships/image" Target="../media/image310.png"/><Relationship Id="rId27" Type="http://schemas.openxmlformats.org/officeDocument/2006/relationships/image" Target="../media/image63.png"/><Relationship Id="rId48" Type="http://schemas.openxmlformats.org/officeDocument/2006/relationships/image" Target="../media/image84.png"/><Relationship Id="rId69" Type="http://schemas.openxmlformats.org/officeDocument/2006/relationships/image" Target="../media/image105.png"/><Relationship Id="rId113" Type="http://schemas.openxmlformats.org/officeDocument/2006/relationships/image" Target="../media/image149.png"/><Relationship Id="rId134" Type="http://schemas.openxmlformats.org/officeDocument/2006/relationships/image" Target="../media/image170.png"/><Relationship Id="rId80" Type="http://schemas.openxmlformats.org/officeDocument/2006/relationships/image" Target="../media/image116.png"/><Relationship Id="rId155" Type="http://schemas.openxmlformats.org/officeDocument/2006/relationships/image" Target="../media/image191.png"/><Relationship Id="rId176" Type="http://schemas.openxmlformats.org/officeDocument/2006/relationships/image" Target="../media/image212.png"/><Relationship Id="rId197" Type="http://schemas.openxmlformats.org/officeDocument/2006/relationships/image" Target="../media/image233.png"/><Relationship Id="rId201" Type="http://schemas.openxmlformats.org/officeDocument/2006/relationships/image" Target="../media/image237.png"/><Relationship Id="rId222" Type="http://schemas.openxmlformats.org/officeDocument/2006/relationships/image" Target="../media/image258.png"/><Relationship Id="rId243" Type="http://schemas.openxmlformats.org/officeDocument/2006/relationships/image" Target="../media/image279.png"/><Relationship Id="rId264" Type="http://schemas.openxmlformats.org/officeDocument/2006/relationships/image" Target="../media/image300.png"/><Relationship Id="rId17" Type="http://schemas.openxmlformats.org/officeDocument/2006/relationships/image" Target="../media/image53.png"/><Relationship Id="rId38" Type="http://schemas.openxmlformats.org/officeDocument/2006/relationships/image" Target="../media/image74.png"/><Relationship Id="rId59" Type="http://schemas.openxmlformats.org/officeDocument/2006/relationships/image" Target="../media/image95.png"/><Relationship Id="rId103" Type="http://schemas.openxmlformats.org/officeDocument/2006/relationships/image" Target="../media/image139.png"/><Relationship Id="rId124" Type="http://schemas.openxmlformats.org/officeDocument/2006/relationships/image" Target="../media/image160.png"/><Relationship Id="rId70" Type="http://schemas.openxmlformats.org/officeDocument/2006/relationships/image" Target="../media/image106.png"/><Relationship Id="rId91" Type="http://schemas.openxmlformats.org/officeDocument/2006/relationships/image" Target="../media/image127.png"/><Relationship Id="rId145" Type="http://schemas.openxmlformats.org/officeDocument/2006/relationships/image" Target="../media/image181.png"/><Relationship Id="rId166" Type="http://schemas.openxmlformats.org/officeDocument/2006/relationships/image" Target="../media/image202.png"/><Relationship Id="rId187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48.png"/><Relationship Id="rId233" Type="http://schemas.openxmlformats.org/officeDocument/2006/relationships/image" Target="../media/image269.png"/><Relationship Id="rId254" Type="http://schemas.openxmlformats.org/officeDocument/2006/relationships/image" Target="../media/image290.png"/><Relationship Id="rId28" Type="http://schemas.openxmlformats.org/officeDocument/2006/relationships/image" Target="../media/image64.png"/><Relationship Id="rId49" Type="http://schemas.openxmlformats.org/officeDocument/2006/relationships/image" Target="../media/image85.png"/><Relationship Id="rId114" Type="http://schemas.openxmlformats.org/officeDocument/2006/relationships/image" Target="../media/image150.png"/><Relationship Id="rId275" Type="http://schemas.openxmlformats.org/officeDocument/2006/relationships/image" Target="../media/image311.png"/><Relationship Id="rId60" Type="http://schemas.openxmlformats.org/officeDocument/2006/relationships/image" Target="../media/image96.png"/><Relationship Id="rId81" Type="http://schemas.openxmlformats.org/officeDocument/2006/relationships/image" Target="../media/image117.png"/><Relationship Id="rId135" Type="http://schemas.openxmlformats.org/officeDocument/2006/relationships/image" Target="../media/image171.png"/><Relationship Id="rId156" Type="http://schemas.openxmlformats.org/officeDocument/2006/relationships/image" Target="../media/image192.png"/><Relationship Id="rId177" Type="http://schemas.openxmlformats.org/officeDocument/2006/relationships/image" Target="../media/image213.png"/><Relationship Id="rId198" Type="http://schemas.openxmlformats.org/officeDocument/2006/relationships/image" Target="../media/image234.png"/><Relationship Id="rId202" Type="http://schemas.openxmlformats.org/officeDocument/2006/relationships/image" Target="../media/image238.png"/><Relationship Id="rId223" Type="http://schemas.openxmlformats.org/officeDocument/2006/relationships/image" Target="../media/image259.png"/><Relationship Id="rId244" Type="http://schemas.openxmlformats.org/officeDocument/2006/relationships/image" Target="../media/image280.png"/><Relationship Id="rId18" Type="http://schemas.openxmlformats.org/officeDocument/2006/relationships/image" Target="../media/image54.png"/><Relationship Id="rId39" Type="http://schemas.openxmlformats.org/officeDocument/2006/relationships/image" Target="../media/image75.png"/><Relationship Id="rId265" Type="http://schemas.openxmlformats.org/officeDocument/2006/relationships/image" Target="../media/image301.png"/><Relationship Id="rId50" Type="http://schemas.openxmlformats.org/officeDocument/2006/relationships/image" Target="../media/image86.png"/><Relationship Id="rId104" Type="http://schemas.openxmlformats.org/officeDocument/2006/relationships/image" Target="../media/image140.png"/><Relationship Id="rId125" Type="http://schemas.openxmlformats.org/officeDocument/2006/relationships/image" Target="../media/image161.png"/><Relationship Id="rId146" Type="http://schemas.openxmlformats.org/officeDocument/2006/relationships/image" Target="../media/image182.png"/><Relationship Id="rId167" Type="http://schemas.openxmlformats.org/officeDocument/2006/relationships/image" Target="../media/image203.png"/><Relationship Id="rId188" Type="http://schemas.openxmlformats.org/officeDocument/2006/relationships/image" Target="../media/image224.png"/><Relationship Id="rId71" Type="http://schemas.openxmlformats.org/officeDocument/2006/relationships/image" Target="../media/image107.png"/><Relationship Id="rId92" Type="http://schemas.openxmlformats.org/officeDocument/2006/relationships/image" Target="../media/image128.png"/><Relationship Id="rId213" Type="http://schemas.openxmlformats.org/officeDocument/2006/relationships/image" Target="../media/image249.png"/><Relationship Id="rId234" Type="http://schemas.openxmlformats.org/officeDocument/2006/relationships/image" Target="../media/image270.png"/><Relationship Id="rId2" Type="http://schemas.openxmlformats.org/officeDocument/2006/relationships/image" Target="../media/image38.png"/><Relationship Id="rId29" Type="http://schemas.openxmlformats.org/officeDocument/2006/relationships/image" Target="../media/image65.png"/><Relationship Id="rId255" Type="http://schemas.openxmlformats.org/officeDocument/2006/relationships/image" Target="../media/image291.png"/><Relationship Id="rId276" Type="http://schemas.openxmlformats.org/officeDocument/2006/relationships/image" Target="../media/image312.png"/><Relationship Id="rId40" Type="http://schemas.openxmlformats.org/officeDocument/2006/relationships/image" Target="../media/image76.png"/><Relationship Id="rId115" Type="http://schemas.openxmlformats.org/officeDocument/2006/relationships/image" Target="../media/image151.png"/><Relationship Id="rId136" Type="http://schemas.openxmlformats.org/officeDocument/2006/relationships/image" Target="../media/image172.png"/><Relationship Id="rId157" Type="http://schemas.openxmlformats.org/officeDocument/2006/relationships/image" Target="../media/image193.png"/><Relationship Id="rId178" Type="http://schemas.openxmlformats.org/officeDocument/2006/relationships/image" Target="../media/image214.png"/><Relationship Id="rId61" Type="http://schemas.openxmlformats.org/officeDocument/2006/relationships/image" Target="../media/image97.png"/><Relationship Id="rId82" Type="http://schemas.openxmlformats.org/officeDocument/2006/relationships/image" Target="../media/image118.png"/><Relationship Id="rId199" Type="http://schemas.openxmlformats.org/officeDocument/2006/relationships/image" Target="../media/image235.png"/><Relationship Id="rId203" Type="http://schemas.openxmlformats.org/officeDocument/2006/relationships/image" Target="../media/image239.png"/><Relationship Id="rId19" Type="http://schemas.openxmlformats.org/officeDocument/2006/relationships/image" Target="../media/image55.png"/><Relationship Id="rId224" Type="http://schemas.openxmlformats.org/officeDocument/2006/relationships/image" Target="../media/image260.png"/><Relationship Id="rId245" Type="http://schemas.openxmlformats.org/officeDocument/2006/relationships/image" Target="../media/image281.png"/><Relationship Id="rId266" Type="http://schemas.openxmlformats.org/officeDocument/2006/relationships/image" Target="../media/image302.png"/><Relationship Id="rId30" Type="http://schemas.openxmlformats.org/officeDocument/2006/relationships/image" Target="../media/image66.png"/><Relationship Id="rId105" Type="http://schemas.openxmlformats.org/officeDocument/2006/relationships/image" Target="../media/image141.png"/><Relationship Id="rId126" Type="http://schemas.openxmlformats.org/officeDocument/2006/relationships/image" Target="../media/image162.png"/><Relationship Id="rId147" Type="http://schemas.openxmlformats.org/officeDocument/2006/relationships/image" Target="../media/image183.png"/><Relationship Id="rId168" Type="http://schemas.openxmlformats.org/officeDocument/2006/relationships/image" Target="../media/image204.png"/><Relationship Id="rId51" Type="http://schemas.openxmlformats.org/officeDocument/2006/relationships/image" Target="../media/image87.png"/><Relationship Id="rId72" Type="http://schemas.openxmlformats.org/officeDocument/2006/relationships/image" Target="../media/image108.png"/><Relationship Id="rId93" Type="http://schemas.openxmlformats.org/officeDocument/2006/relationships/image" Target="../media/image129.png"/><Relationship Id="rId189" Type="http://schemas.openxmlformats.org/officeDocument/2006/relationships/image" Target="../media/image225.png"/><Relationship Id="rId3" Type="http://schemas.openxmlformats.org/officeDocument/2006/relationships/image" Target="../media/image39.png"/><Relationship Id="rId214" Type="http://schemas.openxmlformats.org/officeDocument/2006/relationships/image" Target="../media/image250.png"/><Relationship Id="rId235" Type="http://schemas.openxmlformats.org/officeDocument/2006/relationships/image" Target="../media/image271.png"/><Relationship Id="rId256" Type="http://schemas.openxmlformats.org/officeDocument/2006/relationships/image" Target="../media/image292.png"/><Relationship Id="rId277" Type="http://schemas.openxmlformats.org/officeDocument/2006/relationships/image" Target="../media/image313.png"/><Relationship Id="rId116" Type="http://schemas.openxmlformats.org/officeDocument/2006/relationships/image" Target="../media/image152.png"/><Relationship Id="rId137" Type="http://schemas.openxmlformats.org/officeDocument/2006/relationships/image" Target="../media/image173.png"/><Relationship Id="rId158" Type="http://schemas.openxmlformats.org/officeDocument/2006/relationships/image" Target="../media/image194.png"/><Relationship Id="rId20" Type="http://schemas.openxmlformats.org/officeDocument/2006/relationships/image" Target="../media/image56.png"/><Relationship Id="rId41" Type="http://schemas.openxmlformats.org/officeDocument/2006/relationships/image" Target="../media/image77.png"/><Relationship Id="rId62" Type="http://schemas.openxmlformats.org/officeDocument/2006/relationships/image" Target="../media/image98.png"/><Relationship Id="rId83" Type="http://schemas.openxmlformats.org/officeDocument/2006/relationships/image" Target="../media/image119.png"/><Relationship Id="rId179" Type="http://schemas.openxmlformats.org/officeDocument/2006/relationships/image" Target="../media/image215.png"/><Relationship Id="rId190" Type="http://schemas.openxmlformats.org/officeDocument/2006/relationships/image" Target="../media/image226.png"/><Relationship Id="rId204" Type="http://schemas.openxmlformats.org/officeDocument/2006/relationships/image" Target="../media/image240.png"/><Relationship Id="rId225" Type="http://schemas.openxmlformats.org/officeDocument/2006/relationships/image" Target="../media/image261.png"/><Relationship Id="rId246" Type="http://schemas.openxmlformats.org/officeDocument/2006/relationships/image" Target="../media/image282.png"/><Relationship Id="rId267" Type="http://schemas.openxmlformats.org/officeDocument/2006/relationships/image" Target="../media/image303.png"/><Relationship Id="rId106" Type="http://schemas.openxmlformats.org/officeDocument/2006/relationships/image" Target="../media/image142.png"/><Relationship Id="rId127" Type="http://schemas.openxmlformats.org/officeDocument/2006/relationships/image" Target="../media/image163.png"/><Relationship Id="rId10" Type="http://schemas.openxmlformats.org/officeDocument/2006/relationships/image" Target="../media/image46.png"/><Relationship Id="rId31" Type="http://schemas.openxmlformats.org/officeDocument/2006/relationships/image" Target="../media/image67.png"/><Relationship Id="rId52" Type="http://schemas.openxmlformats.org/officeDocument/2006/relationships/image" Target="../media/image88.png"/><Relationship Id="rId73" Type="http://schemas.openxmlformats.org/officeDocument/2006/relationships/image" Target="../media/image109.png"/><Relationship Id="rId94" Type="http://schemas.openxmlformats.org/officeDocument/2006/relationships/image" Target="../media/image130.png"/><Relationship Id="rId148" Type="http://schemas.openxmlformats.org/officeDocument/2006/relationships/image" Target="../media/image184.png"/><Relationship Id="rId169" Type="http://schemas.openxmlformats.org/officeDocument/2006/relationships/image" Target="../media/image205.png"/><Relationship Id="rId4" Type="http://schemas.openxmlformats.org/officeDocument/2006/relationships/image" Target="../media/image40.png"/><Relationship Id="rId180" Type="http://schemas.openxmlformats.org/officeDocument/2006/relationships/image" Target="../media/image216.png"/><Relationship Id="rId215" Type="http://schemas.openxmlformats.org/officeDocument/2006/relationships/image" Target="../media/image251.png"/><Relationship Id="rId236" Type="http://schemas.openxmlformats.org/officeDocument/2006/relationships/image" Target="../media/image272.png"/><Relationship Id="rId257" Type="http://schemas.openxmlformats.org/officeDocument/2006/relationships/image" Target="../media/image293.png"/><Relationship Id="rId278" Type="http://schemas.openxmlformats.org/officeDocument/2006/relationships/image" Target="../media/image314.jpg"/><Relationship Id="rId42" Type="http://schemas.openxmlformats.org/officeDocument/2006/relationships/image" Target="../media/image78.png"/><Relationship Id="rId84" Type="http://schemas.openxmlformats.org/officeDocument/2006/relationships/image" Target="../media/image120.png"/><Relationship Id="rId138" Type="http://schemas.openxmlformats.org/officeDocument/2006/relationships/image" Target="../media/image174.png"/><Relationship Id="rId191" Type="http://schemas.openxmlformats.org/officeDocument/2006/relationships/image" Target="../media/image227.png"/><Relationship Id="rId205" Type="http://schemas.openxmlformats.org/officeDocument/2006/relationships/image" Target="../media/image241.png"/><Relationship Id="rId247" Type="http://schemas.openxmlformats.org/officeDocument/2006/relationships/image" Target="../media/image283.png"/><Relationship Id="rId107" Type="http://schemas.openxmlformats.org/officeDocument/2006/relationships/image" Target="../media/image143.png"/><Relationship Id="rId11" Type="http://schemas.openxmlformats.org/officeDocument/2006/relationships/image" Target="../media/image47.png"/><Relationship Id="rId53" Type="http://schemas.openxmlformats.org/officeDocument/2006/relationships/image" Target="../media/image89.png"/><Relationship Id="rId149" Type="http://schemas.openxmlformats.org/officeDocument/2006/relationships/image" Target="../media/image185.png"/><Relationship Id="rId95" Type="http://schemas.openxmlformats.org/officeDocument/2006/relationships/image" Target="../media/image131.png"/><Relationship Id="rId160" Type="http://schemas.openxmlformats.org/officeDocument/2006/relationships/image" Target="../media/image196.png"/><Relationship Id="rId216" Type="http://schemas.openxmlformats.org/officeDocument/2006/relationships/image" Target="../media/image252.png"/><Relationship Id="rId258" Type="http://schemas.openxmlformats.org/officeDocument/2006/relationships/image" Target="../media/image29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1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1.png"/><Relationship Id="rId4" Type="http://schemas.openxmlformats.org/officeDocument/2006/relationships/image" Target="../media/image3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5.png"/><Relationship Id="rId5" Type="http://schemas.openxmlformats.org/officeDocument/2006/relationships/image" Target="../media/image324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image" Target="../media/image3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0.png"/><Relationship Id="rId5" Type="http://schemas.openxmlformats.org/officeDocument/2006/relationships/image" Target="../media/image329.png"/><Relationship Id="rId4" Type="http://schemas.openxmlformats.org/officeDocument/2006/relationships/image" Target="../media/image3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png"/><Relationship Id="rId7" Type="http://schemas.openxmlformats.org/officeDocument/2006/relationships/image" Target="../media/image338.png"/><Relationship Id="rId2" Type="http://schemas.openxmlformats.org/officeDocument/2006/relationships/image" Target="../media/image3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7.png"/><Relationship Id="rId5" Type="http://schemas.openxmlformats.org/officeDocument/2006/relationships/image" Target="../media/image336.png"/><Relationship Id="rId4" Type="http://schemas.openxmlformats.org/officeDocument/2006/relationships/image" Target="../media/image3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image" Target="../media/image3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png"/><Relationship Id="rId2" Type="http://schemas.openxmlformats.org/officeDocument/2006/relationships/image" Target="../media/image3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png"/><Relationship Id="rId2" Type="http://schemas.openxmlformats.org/officeDocument/2006/relationships/image" Target="../media/image3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jpg"/><Relationship Id="rId2" Type="http://schemas.openxmlformats.org/officeDocument/2006/relationships/image" Target="../media/image3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2.jpg"/><Relationship Id="rId5" Type="http://schemas.openxmlformats.org/officeDocument/2006/relationships/image" Target="../media/image351.jpg"/><Relationship Id="rId4" Type="http://schemas.openxmlformats.org/officeDocument/2006/relationships/image" Target="../media/image350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3" Type="http://schemas.openxmlformats.org/officeDocument/2006/relationships/image" Target="../media/image356.png"/><Relationship Id="rId7" Type="http://schemas.openxmlformats.org/officeDocument/2006/relationships/image" Target="../media/image360.png"/><Relationship Id="rId2" Type="http://schemas.openxmlformats.org/officeDocument/2006/relationships/image" Target="../media/image3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11" Type="http://schemas.openxmlformats.org/officeDocument/2006/relationships/image" Target="../media/image364.png"/><Relationship Id="rId5" Type="http://schemas.openxmlformats.org/officeDocument/2006/relationships/image" Target="../media/image358.png"/><Relationship Id="rId10" Type="http://schemas.openxmlformats.org/officeDocument/2006/relationships/image" Target="../media/image363.png"/><Relationship Id="rId4" Type="http://schemas.openxmlformats.org/officeDocument/2006/relationships/image" Target="../media/image357.png"/><Relationship Id="rId9" Type="http://schemas.openxmlformats.org/officeDocument/2006/relationships/image" Target="../media/image3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png"/><Relationship Id="rId2" Type="http://schemas.openxmlformats.org/officeDocument/2006/relationships/image" Target="../media/image3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8.png"/><Relationship Id="rId4" Type="http://schemas.openxmlformats.org/officeDocument/2006/relationships/image" Target="../media/image3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3.png"/><Relationship Id="rId5" Type="http://schemas.openxmlformats.org/officeDocument/2006/relationships/image" Target="../media/image372.png"/><Relationship Id="rId4" Type="http://schemas.openxmlformats.org/officeDocument/2006/relationships/image" Target="../media/image3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5.png"/><Relationship Id="rId2" Type="http://schemas.openxmlformats.org/officeDocument/2006/relationships/image" Target="../media/image37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7.png"/><Relationship Id="rId2" Type="http://schemas.openxmlformats.org/officeDocument/2006/relationships/image" Target="../media/image37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9.png"/><Relationship Id="rId2" Type="http://schemas.openxmlformats.org/officeDocument/2006/relationships/image" Target="../media/image37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38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8060" y="2510780"/>
            <a:ext cx="6615014" cy="352202"/>
          </a:xfrm>
          <a:prstGeom prst="rect">
            <a:avLst/>
          </a:prstGeom>
        </p:spPr>
        <p:txBody>
          <a:bodyPr vert="horz" wrap="square" lIns="0" tIns="12115" rIns="0" bIns="0" rtlCol="0">
            <a:spAutoFit/>
          </a:bodyPr>
          <a:lstStyle/>
          <a:p>
            <a:pPr marL="12753">
              <a:spcBef>
                <a:spcPts val="95"/>
              </a:spcBef>
            </a:pPr>
            <a:r>
              <a:rPr dirty="0">
                <a:latin typeface="Bradley Hand" pitchFamily="2" charset="77"/>
              </a:rPr>
              <a:t>mesoscopic</a:t>
            </a:r>
            <a:r>
              <a:rPr spc="-121" dirty="0">
                <a:latin typeface="Bradley Hand" pitchFamily="2" charset="77"/>
              </a:rPr>
              <a:t> </a:t>
            </a:r>
            <a:r>
              <a:rPr dirty="0">
                <a:latin typeface="Bradley Hand" pitchFamily="2" charset="77"/>
              </a:rPr>
              <a:t>and</a:t>
            </a:r>
            <a:r>
              <a:rPr spc="-121" dirty="0">
                <a:latin typeface="Bradley Hand" pitchFamily="2" charset="77"/>
              </a:rPr>
              <a:t> </a:t>
            </a:r>
            <a:r>
              <a:rPr dirty="0">
                <a:latin typeface="Bradley Hand" pitchFamily="2" charset="77"/>
              </a:rPr>
              <a:t>nanoscale</a:t>
            </a:r>
            <a:r>
              <a:rPr spc="-121" dirty="0">
                <a:latin typeface="Bradley Hand" pitchFamily="2" charset="77"/>
              </a:rPr>
              <a:t> </a:t>
            </a:r>
            <a:r>
              <a:rPr spc="-10" dirty="0">
                <a:latin typeface="Bradley Hand" pitchFamily="2" charset="77"/>
              </a:rPr>
              <a:t>physcis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8998" y="3951366"/>
            <a:ext cx="2907699" cy="28762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8897" rIns="0" bIns="0" rtlCol="0">
            <a:spAutoFit/>
          </a:bodyPr>
          <a:lstStyle/>
          <a:p>
            <a:pPr marL="746708">
              <a:spcBef>
                <a:spcPts val="306"/>
              </a:spcBef>
            </a:pPr>
            <a:r>
              <a:rPr sz="1607" b="1" dirty="0">
                <a:latin typeface="Times New Roman"/>
                <a:cs typeface="Times New Roman"/>
              </a:rPr>
              <a:t>nanometer</a:t>
            </a:r>
            <a:r>
              <a:rPr sz="1607" b="1" spc="-40" dirty="0">
                <a:latin typeface="Times New Roman"/>
                <a:cs typeface="Times New Roman"/>
              </a:rPr>
              <a:t> </a:t>
            </a:r>
            <a:r>
              <a:rPr sz="1607" b="1" spc="-10" dirty="0">
                <a:latin typeface="Times New Roman"/>
                <a:cs typeface="Times New Roman"/>
              </a:rPr>
              <a:t>scale</a:t>
            </a:r>
            <a:endParaRPr sz="1607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30381" y="4360739"/>
            <a:ext cx="7197829" cy="100749"/>
            <a:chOff x="1125677" y="1988566"/>
            <a:chExt cx="7167880" cy="100330"/>
          </a:xfrm>
        </p:grpSpPr>
        <p:sp>
          <p:nvSpPr>
            <p:cNvPr id="5" name="object 5"/>
            <p:cNvSpPr/>
            <p:nvPr/>
          </p:nvSpPr>
          <p:spPr>
            <a:xfrm>
              <a:off x="1130439" y="2038096"/>
              <a:ext cx="7065009" cy="0"/>
            </a:xfrm>
            <a:custGeom>
              <a:avLst/>
              <a:gdLst/>
              <a:ahLst/>
              <a:cxnLst/>
              <a:rect l="l" t="t" r="r" b="b"/>
              <a:pathLst>
                <a:path w="7065009">
                  <a:moveTo>
                    <a:pt x="0" y="0"/>
                  </a:moveTo>
                  <a:lnTo>
                    <a:pt x="706450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93417" y="1988566"/>
              <a:ext cx="100330" cy="100330"/>
            </a:xfrm>
            <a:custGeom>
              <a:avLst/>
              <a:gdLst/>
              <a:ahLst/>
              <a:cxnLst/>
              <a:rect l="l" t="t" r="r" b="b"/>
              <a:pathLst>
                <a:path w="100329" h="100330">
                  <a:moveTo>
                    <a:pt x="99809" y="49530"/>
                  </a:moveTo>
                  <a:lnTo>
                    <a:pt x="0" y="0"/>
                  </a:lnTo>
                  <a:lnTo>
                    <a:pt x="0" y="99822"/>
                  </a:lnTo>
                  <a:lnTo>
                    <a:pt x="99809" y="495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21670" y="4558412"/>
            <a:ext cx="535629" cy="260189"/>
          </a:xfrm>
          <a:prstGeom prst="rect">
            <a:avLst/>
          </a:prstGeom>
        </p:spPr>
        <p:txBody>
          <a:bodyPr vert="horz" wrap="square" lIns="0" tIns="12753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607" b="1" spc="-10" dirty="0">
                <a:solidFill>
                  <a:srgbClr val="800F0C"/>
                </a:solidFill>
                <a:latin typeface="Times New Roman"/>
                <a:cs typeface="Times New Roman"/>
              </a:rPr>
              <a:t>atoms</a:t>
            </a:r>
            <a:endParaRPr sz="1607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9565" y="4558412"/>
            <a:ext cx="1085923" cy="515861"/>
          </a:xfrm>
          <a:prstGeom prst="rect">
            <a:avLst/>
          </a:prstGeom>
        </p:spPr>
        <p:txBody>
          <a:bodyPr vert="horz" wrap="square" lIns="0" tIns="12753" rIns="0" bIns="0" rtlCol="0">
            <a:spAutoFit/>
          </a:bodyPr>
          <a:lstStyle/>
          <a:p>
            <a:pPr marL="200865" marR="5101" indent="-201503">
              <a:spcBef>
                <a:spcPts val="100"/>
              </a:spcBef>
            </a:pPr>
            <a:r>
              <a:rPr sz="1607" b="1" dirty="0">
                <a:solidFill>
                  <a:srgbClr val="800F0C"/>
                </a:solidFill>
                <a:latin typeface="Times New Roman"/>
                <a:cs typeface="Times New Roman"/>
              </a:rPr>
              <a:t>molecules</a:t>
            </a:r>
            <a:r>
              <a:rPr sz="1607" b="1" spc="-5" dirty="0">
                <a:solidFill>
                  <a:srgbClr val="800F0C"/>
                </a:solidFill>
                <a:latin typeface="Times New Roman"/>
                <a:cs typeface="Times New Roman"/>
              </a:rPr>
              <a:t> </a:t>
            </a:r>
            <a:r>
              <a:rPr sz="1607" b="1" spc="-50" dirty="0">
                <a:solidFill>
                  <a:srgbClr val="800F0C"/>
                </a:solidFill>
                <a:latin typeface="Times New Roman"/>
                <a:cs typeface="Times New Roman"/>
              </a:rPr>
              <a:t>&amp; </a:t>
            </a:r>
            <a:r>
              <a:rPr sz="1607" b="1" spc="-10" dirty="0">
                <a:solidFill>
                  <a:srgbClr val="800F0C"/>
                </a:solidFill>
                <a:latin typeface="Times New Roman"/>
                <a:cs typeface="Times New Roman"/>
              </a:rPr>
              <a:t>clusters</a:t>
            </a:r>
            <a:endParaRPr sz="1607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76997" y="4558411"/>
            <a:ext cx="882512" cy="761358"/>
          </a:xfrm>
          <a:prstGeom prst="rect">
            <a:avLst/>
          </a:prstGeom>
        </p:spPr>
        <p:txBody>
          <a:bodyPr vert="horz" wrap="square" lIns="0" tIns="12753" rIns="0" bIns="0" rtlCol="0">
            <a:spAutoFit/>
          </a:bodyPr>
          <a:lstStyle/>
          <a:p>
            <a:pPr marR="5101" algn="ctr">
              <a:spcBef>
                <a:spcPts val="100"/>
              </a:spcBef>
            </a:pPr>
            <a:r>
              <a:rPr sz="1607" b="1" spc="-10" dirty="0">
                <a:solidFill>
                  <a:srgbClr val="800F0C"/>
                </a:solidFill>
                <a:latin typeface="Times New Roman"/>
                <a:cs typeface="Times New Roman"/>
              </a:rPr>
              <a:t>electron </a:t>
            </a:r>
            <a:r>
              <a:rPr sz="1607" b="1" dirty="0">
                <a:solidFill>
                  <a:srgbClr val="800F0C"/>
                </a:solidFill>
                <a:latin typeface="Times New Roman"/>
                <a:cs typeface="Times New Roman"/>
              </a:rPr>
              <a:t>mean </a:t>
            </a:r>
            <a:r>
              <a:rPr sz="1607" b="1" spc="-20" dirty="0">
                <a:solidFill>
                  <a:srgbClr val="800F0C"/>
                </a:solidFill>
                <a:latin typeface="Times New Roman"/>
                <a:cs typeface="Times New Roman"/>
              </a:rPr>
              <a:t>free path</a:t>
            </a:r>
            <a:endParaRPr sz="1607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69875" y="4558207"/>
            <a:ext cx="832775" cy="515861"/>
          </a:xfrm>
          <a:prstGeom prst="rect">
            <a:avLst/>
          </a:prstGeom>
        </p:spPr>
        <p:txBody>
          <a:bodyPr vert="horz" wrap="square" lIns="0" tIns="12753" rIns="0" bIns="0" rtlCol="0">
            <a:spAutoFit/>
          </a:bodyPr>
          <a:lstStyle/>
          <a:p>
            <a:pPr marR="5101" indent="211705">
              <a:spcBef>
                <a:spcPts val="100"/>
              </a:spcBef>
            </a:pPr>
            <a:r>
              <a:rPr sz="1607" b="1" spc="-20" dirty="0">
                <a:solidFill>
                  <a:srgbClr val="800F0C"/>
                </a:solidFill>
                <a:latin typeface="Times New Roman"/>
                <a:cs typeface="Times New Roman"/>
              </a:rPr>
              <a:t>bulk </a:t>
            </a:r>
            <a:r>
              <a:rPr sz="1607" b="1" spc="-10" dirty="0">
                <a:solidFill>
                  <a:srgbClr val="800F0C"/>
                </a:solidFill>
                <a:latin typeface="Times New Roman"/>
                <a:cs typeface="Times New Roman"/>
              </a:rPr>
              <a:t>materials</a:t>
            </a:r>
            <a:endParaRPr sz="1607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96178" y="4050138"/>
            <a:ext cx="1143312" cy="241069"/>
          </a:xfrm>
          <a:prstGeom prst="rect">
            <a:avLst/>
          </a:prstGeom>
        </p:spPr>
        <p:txBody>
          <a:bodyPr vert="horz" wrap="square" lIns="0" tIns="15941" rIns="0" bIns="0" rtlCol="0">
            <a:spAutoFit/>
          </a:bodyPr>
          <a:lstStyle/>
          <a:p>
            <a:pPr>
              <a:spcBef>
                <a:spcPts val="126"/>
              </a:spcBef>
            </a:pPr>
            <a:r>
              <a:rPr sz="1456" b="1" spc="-25" dirty="0">
                <a:solidFill>
                  <a:srgbClr val="000065"/>
                </a:solidFill>
                <a:latin typeface="Tahoma"/>
                <a:cs typeface="Tahoma"/>
              </a:rPr>
              <a:t>Length</a:t>
            </a:r>
            <a:r>
              <a:rPr sz="1456" b="1" spc="-65" dirty="0">
                <a:solidFill>
                  <a:srgbClr val="000065"/>
                </a:solidFill>
                <a:latin typeface="Tahoma"/>
                <a:cs typeface="Tahoma"/>
              </a:rPr>
              <a:t> </a:t>
            </a:r>
            <a:r>
              <a:rPr sz="1456" b="1" spc="-10" dirty="0">
                <a:solidFill>
                  <a:srgbClr val="000065"/>
                </a:solidFill>
                <a:latin typeface="Tahoma"/>
                <a:cs typeface="Tahoma"/>
              </a:rPr>
              <a:t>scale</a:t>
            </a:r>
            <a:endParaRPr sz="1456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41564" y="5512595"/>
            <a:ext cx="735214" cy="392794"/>
          </a:xfrm>
          <a:prstGeom prst="rect">
            <a:avLst/>
          </a:prstGeom>
        </p:spPr>
        <p:txBody>
          <a:bodyPr vert="horz" wrap="square" lIns="0" tIns="12753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410" spc="-20" dirty="0">
                <a:solidFill>
                  <a:srgbClr val="000065"/>
                </a:solidFill>
                <a:latin typeface="Tahoma"/>
                <a:cs typeface="Tahoma"/>
              </a:rPr>
              <a:t>meso</a:t>
            </a:r>
            <a:endParaRPr sz="241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6844" y="5512595"/>
            <a:ext cx="757532" cy="392794"/>
          </a:xfrm>
          <a:prstGeom prst="rect">
            <a:avLst/>
          </a:prstGeom>
        </p:spPr>
        <p:txBody>
          <a:bodyPr vert="horz" wrap="square" lIns="0" tIns="12753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410" spc="-10" dirty="0">
                <a:solidFill>
                  <a:srgbClr val="000065"/>
                </a:solidFill>
                <a:latin typeface="Tahoma"/>
                <a:cs typeface="Tahoma"/>
              </a:rPr>
              <a:t>micro</a:t>
            </a:r>
            <a:endParaRPr sz="241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53615" y="5512595"/>
            <a:ext cx="848716" cy="392794"/>
          </a:xfrm>
          <a:prstGeom prst="rect">
            <a:avLst/>
          </a:prstGeom>
        </p:spPr>
        <p:txBody>
          <a:bodyPr vert="horz" wrap="square" lIns="0" tIns="12753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410" spc="-10" dirty="0">
                <a:solidFill>
                  <a:srgbClr val="000065"/>
                </a:solidFill>
                <a:latin typeface="Tahoma"/>
                <a:cs typeface="Tahoma"/>
              </a:rPr>
              <a:t>macro</a:t>
            </a:r>
            <a:endParaRPr sz="241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6052" y="3181591"/>
            <a:ext cx="7957912" cy="2772516"/>
          </a:xfrm>
          <a:custGeom>
            <a:avLst/>
            <a:gdLst/>
            <a:ahLst/>
            <a:cxnLst/>
            <a:rect l="l" t="t" r="r" b="b"/>
            <a:pathLst>
              <a:path w="7924800" h="2760979">
                <a:moveTo>
                  <a:pt x="0" y="0"/>
                </a:moveTo>
                <a:lnTo>
                  <a:pt x="0" y="2760726"/>
                </a:lnTo>
                <a:lnTo>
                  <a:pt x="7924800" y="2760726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30088" y="3269838"/>
            <a:ext cx="7479672" cy="453370"/>
          </a:xfrm>
          <a:prstGeom prst="rect">
            <a:avLst/>
          </a:prstGeom>
        </p:spPr>
        <p:txBody>
          <a:bodyPr vert="horz" wrap="square" lIns="0" tIns="12115" rIns="0" bIns="0" rtlCol="0">
            <a:spAutoFit/>
          </a:bodyPr>
          <a:lstStyle/>
          <a:p>
            <a:pPr marL="3470184" marR="5101" indent="-3470820">
              <a:spcBef>
                <a:spcPts val="95"/>
              </a:spcBef>
            </a:pPr>
            <a:r>
              <a:rPr sz="1406" b="1" spc="-10" dirty="0">
                <a:solidFill>
                  <a:srgbClr val="3333CC"/>
                </a:solidFill>
                <a:latin typeface="Arial"/>
                <a:cs typeface="Arial"/>
              </a:rPr>
              <a:t>mesoscopic</a:t>
            </a:r>
            <a:r>
              <a:rPr sz="1406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6" b="1" spc="-10" dirty="0">
                <a:solidFill>
                  <a:srgbClr val="3333CC"/>
                </a:solidFill>
                <a:latin typeface="Arial"/>
                <a:cs typeface="Arial"/>
              </a:rPr>
              <a:t>physics</a:t>
            </a:r>
            <a:r>
              <a:rPr sz="1406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6" b="1" dirty="0">
                <a:solidFill>
                  <a:srgbClr val="3333CC"/>
                </a:solidFill>
                <a:latin typeface="Arial"/>
                <a:cs typeface="Arial"/>
              </a:rPr>
              <a:t>deals</a:t>
            </a:r>
            <a:r>
              <a:rPr sz="1406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6" b="1" dirty="0">
                <a:solidFill>
                  <a:srgbClr val="3333CC"/>
                </a:solidFill>
                <a:latin typeface="Arial"/>
                <a:cs typeface="Arial"/>
              </a:rPr>
              <a:t>with</a:t>
            </a:r>
            <a:r>
              <a:rPr sz="1406" b="1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6" b="1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sz="1406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6" b="1" dirty="0">
                <a:solidFill>
                  <a:srgbClr val="3333CC"/>
                </a:solidFill>
                <a:latin typeface="Arial"/>
                <a:cs typeface="Arial"/>
              </a:rPr>
              <a:t>physics</a:t>
            </a:r>
            <a:r>
              <a:rPr sz="1406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6" b="1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1406" b="1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6" b="1" dirty="0">
                <a:solidFill>
                  <a:srgbClr val="3333CC"/>
                </a:solidFill>
                <a:latin typeface="Arial"/>
                <a:cs typeface="Arial"/>
              </a:rPr>
              <a:t>small</a:t>
            </a:r>
            <a:r>
              <a:rPr sz="1406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6" b="1" dirty="0">
                <a:solidFill>
                  <a:srgbClr val="3333CC"/>
                </a:solidFill>
                <a:latin typeface="Arial"/>
                <a:cs typeface="Arial"/>
              </a:rPr>
              <a:t>objects</a:t>
            </a:r>
            <a:r>
              <a:rPr sz="1406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6" b="1" spc="-10" dirty="0">
                <a:solidFill>
                  <a:srgbClr val="3333CC"/>
                </a:solidFill>
                <a:latin typeface="Arial"/>
                <a:cs typeface="Arial"/>
              </a:rPr>
              <a:t>consisting</a:t>
            </a:r>
            <a:r>
              <a:rPr sz="1406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6" b="1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1406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6" b="1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1406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6" b="1" spc="-10" dirty="0">
                <a:solidFill>
                  <a:srgbClr val="3333CC"/>
                </a:solidFill>
                <a:latin typeface="Arial"/>
                <a:cs typeface="Arial"/>
              </a:rPr>
              <a:t>collection</a:t>
            </a:r>
            <a:r>
              <a:rPr sz="1406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6" b="1" spc="-2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1406" b="1" spc="-10" dirty="0">
                <a:solidFill>
                  <a:srgbClr val="3333CC"/>
                </a:solidFill>
                <a:latin typeface="Arial"/>
                <a:cs typeface="Arial"/>
              </a:rPr>
              <a:t>atoms</a:t>
            </a:r>
            <a:endParaRPr sz="1406">
              <a:latin typeface="Arial"/>
              <a:cs typeface="Arial"/>
            </a:endParaRPr>
          </a:p>
        </p:txBody>
      </p:sp>
      <p:pic>
        <p:nvPicPr>
          <p:cNvPr id="17" name="Picture 2" descr="Geometric Computing Laboratory">
            <a:extLst>
              <a:ext uri="{FF2B5EF4-FFF2-40B4-BE49-F238E27FC236}">
                <a16:creationId xmlns:a16="http://schemas.microsoft.com/office/drawing/2014/main" id="{25817B88-7A4D-6B01-18F0-B0EBA80A9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3" y="138709"/>
            <a:ext cx="1744710" cy="5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page1image760100400">
            <a:extLst>
              <a:ext uri="{FF2B5EF4-FFF2-40B4-BE49-F238E27FC236}">
                <a16:creationId xmlns:a16="http://schemas.microsoft.com/office/drawing/2014/main" id="{6FFBAAF0-67EB-DFDC-14F0-5AA0CBC6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976" y="62191"/>
            <a:ext cx="949366" cy="59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8A84D77-919A-65B2-4E51-31375A740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120" y="62191"/>
            <a:ext cx="3518309" cy="64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2" tIns="45911" rIns="91822" bIns="45911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91824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CH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adley Hand" pitchFamily="2" charset="77"/>
              </a:rPr>
              <a:t>Laboratory of Quantum Physics: Topology and Correlations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C4B064-FD92-2232-0EB6-7D81DB8244FD}"/>
              </a:ext>
            </a:extLst>
          </p:cNvPr>
          <p:cNvSpPr txBox="1"/>
          <p:nvPr/>
        </p:nvSpPr>
        <p:spPr>
          <a:xfrm>
            <a:off x="1405834" y="790491"/>
            <a:ext cx="6345032" cy="649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8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Quantum </a:t>
            </a:r>
            <a:r>
              <a:rPr lang="de-DE" sz="1808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</a:t>
            </a:r>
            <a:r>
              <a:rPr lang="de-DE" sz="1808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</a:t>
            </a:r>
            <a:r>
              <a:rPr lang="de-DE" sz="1808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Mesoscopic</a:t>
            </a:r>
            <a:r>
              <a:rPr lang="de-DE" sz="1808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de-DE" sz="1808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systems</a:t>
            </a:r>
            <a:endParaRPr lang="de-DE" sz="1808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de-DE" sz="1808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(PHYS-462)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943030-B1A2-81D6-C041-C9D1D1B08299}"/>
              </a:ext>
            </a:extLst>
          </p:cNvPr>
          <p:cNvSpPr txBox="1"/>
          <p:nvPr/>
        </p:nvSpPr>
        <p:spPr>
          <a:xfrm>
            <a:off x="3359123" y="1534978"/>
            <a:ext cx="2400386" cy="370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Mitali Banerjee (LQP)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411B1-BC81-82EE-488D-2007CE6DC7B8}"/>
              </a:ext>
            </a:extLst>
          </p:cNvPr>
          <p:cNvSpPr txBox="1"/>
          <p:nvPr/>
        </p:nvSpPr>
        <p:spPr>
          <a:xfrm>
            <a:off x="2411243" y="6546362"/>
            <a:ext cx="6657099" cy="262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105" dirty="0"/>
              <a:t>Ref: </a:t>
            </a:r>
            <a:r>
              <a:rPr lang="en-GB" sz="1105" dirty="0" err="1"/>
              <a:t>Supriyo</a:t>
            </a:r>
            <a:r>
              <a:rPr lang="en-GB" sz="1105" dirty="0"/>
              <a:t> Dutta/ H.S.J. van der </a:t>
            </a:r>
            <a:r>
              <a:rPr lang="en-GB" sz="1105" dirty="0" err="1"/>
              <a:t>Zant</a:t>
            </a:r>
            <a:r>
              <a:rPr lang="en-GB" sz="1105" dirty="0"/>
              <a:t> (TU Delft)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273" y="798251"/>
            <a:ext cx="8309013" cy="49829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770" y="749046"/>
            <a:ext cx="3590114" cy="54406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0997" y="689356"/>
            <a:ext cx="4711446" cy="56654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218" y="250698"/>
            <a:ext cx="149034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0033CC"/>
                </a:solidFill>
              </a:rPr>
              <a:t>Quantum </a:t>
            </a:r>
            <a:r>
              <a:rPr sz="2800" spc="-20" dirty="0">
                <a:solidFill>
                  <a:srgbClr val="0033CC"/>
                </a:solidFill>
              </a:rPr>
              <a:t>Dots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438" y="1596898"/>
            <a:ext cx="2128184" cy="1981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849" y="4111498"/>
            <a:ext cx="2542373" cy="15796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05410" y="4627372"/>
            <a:ext cx="2514600" cy="169392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82517" y="3590544"/>
            <a:ext cx="137795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vertical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dot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924" y="5781297"/>
            <a:ext cx="140970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metal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grain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8909" y="6300978"/>
            <a:ext cx="15919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metallic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SET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1610" y="250444"/>
            <a:ext cx="2514600" cy="18668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184918" y="2104644"/>
            <a:ext cx="119189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Arial"/>
                <a:cs typeface="Arial"/>
              </a:rPr>
              <a:t>nanotube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86023" y="4462018"/>
            <a:ext cx="2133600" cy="185775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441718" y="6268973"/>
            <a:ext cx="189103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self </a:t>
            </a:r>
            <a:r>
              <a:rPr sz="2200" spc="-10" dirty="0">
                <a:latin typeface="Arial"/>
                <a:cs typeface="Arial"/>
              </a:rPr>
              <a:t>assembled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81223" y="263398"/>
            <a:ext cx="2590800" cy="134797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044716" y="1609344"/>
            <a:ext cx="147002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MBE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grown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07974" y="3742936"/>
            <a:ext cx="78676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Arial"/>
                <a:cs typeface="Arial"/>
              </a:rPr>
              <a:t>lateral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47695" y="2284222"/>
            <a:ext cx="3184398" cy="15445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425" y="884428"/>
            <a:ext cx="7654397" cy="35318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5744" y="4663948"/>
            <a:ext cx="2733278" cy="17335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98918" y="5451348"/>
            <a:ext cx="28232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an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electrical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engineers </a:t>
            </a:r>
            <a:r>
              <a:rPr sz="2200" dirty="0">
                <a:latin typeface="Arial"/>
                <a:cs typeface="Arial"/>
              </a:rPr>
              <a:t>point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view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0122" y="250706"/>
            <a:ext cx="218503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333CC"/>
                </a:solidFill>
              </a:rPr>
              <a:t>lateral</a:t>
            </a:r>
            <a:r>
              <a:rPr spc="-50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vs.</a:t>
            </a:r>
            <a:r>
              <a:rPr spc="-50" dirty="0">
                <a:solidFill>
                  <a:srgbClr val="3333CC"/>
                </a:solidFill>
              </a:rPr>
              <a:t> </a:t>
            </a:r>
            <a:r>
              <a:rPr spc="-10" dirty="0">
                <a:solidFill>
                  <a:srgbClr val="3333CC"/>
                </a:solidFill>
              </a:rPr>
              <a:t>vertical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4788" y="4576422"/>
            <a:ext cx="2990215" cy="741680"/>
          </a:xfrm>
          <a:custGeom>
            <a:avLst/>
            <a:gdLst/>
            <a:ahLst/>
            <a:cxnLst/>
            <a:rect l="l" t="t" r="r" b="b"/>
            <a:pathLst>
              <a:path w="2990215" h="741679">
                <a:moveTo>
                  <a:pt x="0" y="0"/>
                </a:moveTo>
                <a:lnTo>
                  <a:pt x="3010357" y="0"/>
                </a:lnTo>
                <a:lnTo>
                  <a:pt x="3010357" y="736434"/>
                </a:lnTo>
                <a:lnTo>
                  <a:pt x="0" y="736434"/>
                </a:lnTo>
                <a:lnTo>
                  <a:pt x="0" y="0"/>
                </a:lnTo>
              </a:path>
            </a:pathLst>
          </a:custGeom>
          <a:ln w="10898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149773" y="4560302"/>
            <a:ext cx="5571490" cy="2289810"/>
            <a:chOff x="2149773" y="4560302"/>
            <a:chExt cx="5571490" cy="2289810"/>
          </a:xfrm>
        </p:grpSpPr>
        <p:sp>
          <p:nvSpPr>
            <p:cNvPr id="4" name="object 4"/>
            <p:cNvSpPr/>
            <p:nvPr/>
          </p:nvSpPr>
          <p:spPr>
            <a:xfrm>
              <a:off x="2155225" y="6102742"/>
              <a:ext cx="3001010" cy="741680"/>
            </a:xfrm>
            <a:custGeom>
              <a:avLst/>
              <a:gdLst/>
              <a:ahLst/>
              <a:cxnLst/>
              <a:rect l="l" t="t" r="r" b="b"/>
              <a:pathLst>
                <a:path w="3001010" h="741679">
                  <a:moveTo>
                    <a:pt x="0" y="0"/>
                  </a:moveTo>
                  <a:lnTo>
                    <a:pt x="3021101" y="0"/>
                  </a:lnTo>
                  <a:lnTo>
                    <a:pt x="3021101" y="736434"/>
                  </a:lnTo>
                  <a:lnTo>
                    <a:pt x="0" y="736434"/>
                  </a:lnTo>
                  <a:lnTo>
                    <a:pt x="0" y="0"/>
                  </a:lnTo>
                </a:path>
              </a:pathLst>
            </a:custGeom>
            <a:ln w="10898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55225" y="4576422"/>
              <a:ext cx="2559685" cy="1526540"/>
            </a:xfrm>
            <a:custGeom>
              <a:avLst/>
              <a:gdLst/>
              <a:ahLst/>
              <a:cxnLst/>
              <a:rect l="l" t="t" r="r" b="b"/>
              <a:pathLst>
                <a:path w="2559685" h="1526539">
                  <a:moveTo>
                    <a:pt x="2559563" y="0"/>
                  </a:moveTo>
                  <a:lnTo>
                    <a:pt x="0" y="1526320"/>
                  </a:lnTo>
                </a:path>
              </a:pathLst>
            </a:custGeom>
            <a:ln w="10868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55982" y="4576422"/>
              <a:ext cx="2549525" cy="1526540"/>
            </a:xfrm>
            <a:custGeom>
              <a:avLst/>
              <a:gdLst/>
              <a:ahLst/>
              <a:cxnLst/>
              <a:rect l="l" t="t" r="r" b="b"/>
              <a:pathLst>
                <a:path w="2549525" h="1526539">
                  <a:moveTo>
                    <a:pt x="2548904" y="0"/>
                  </a:moveTo>
                  <a:lnTo>
                    <a:pt x="0" y="1526320"/>
                  </a:lnTo>
                </a:path>
              </a:pathLst>
            </a:custGeom>
            <a:ln w="10868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55982" y="5317864"/>
              <a:ext cx="2549525" cy="1526540"/>
            </a:xfrm>
            <a:custGeom>
              <a:avLst/>
              <a:gdLst/>
              <a:ahLst/>
              <a:cxnLst/>
              <a:rect l="l" t="t" r="r" b="b"/>
              <a:pathLst>
                <a:path w="2549525" h="1526540">
                  <a:moveTo>
                    <a:pt x="2548904" y="0"/>
                  </a:moveTo>
                  <a:lnTo>
                    <a:pt x="0" y="1526320"/>
                  </a:lnTo>
                </a:path>
              </a:pathLst>
            </a:custGeom>
            <a:ln w="10868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55225" y="5317864"/>
              <a:ext cx="2559685" cy="1526540"/>
            </a:xfrm>
            <a:custGeom>
              <a:avLst/>
              <a:gdLst/>
              <a:ahLst/>
              <a:cxnLst/>
              <a:rect l="l" t="t" r="r" b="b"/>
              <a:pathLst>
                <a:path w="2559685" h="1526540">
                  <a:moveTo>
                    <a:pt x="2559563" y="0"/>
                  </a:moveTo>
                  <a:lnTo>
                    <a:pt x="0" y="1526320"/>
                  </a:lnTo>
                </a:path>
              </a:pathLst>
            </a:custGeom>
            <a:ln w="10868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65883" y="5067046"/>
              <a:ext cx="4109085" cy="1111885"/>
            </a:xfrm>
            <a:custGeom>
              <a:avLst/>
              <a:gdLst/>
              <a:ahLst/>
              <a:cxnLst/>
              <a:rect l="l" t="t" r="r" b="b"/>
              <a:pathLst>
                <a:path w="4109085" h="1111885">
                  <a:moveTo>
                    <a:pt x="4108704" y="447294"/>
                  </a:moveTo>
                  <a:lnTo>
                    <a:pt x="3678174" y="447294"/>
                  </a:lnTo>
                  <a:lnTo>
                    <a:pt x="3505962" y="479298"/>
                  </a:lnTo>
                  <a:lnTo>
                    <a:pt x="3345179" y="501396"/>
                  </a:lnTo>
                  <a:lnTo>
                    <a:pt x="3151631" y="512064"/>
                  </a:lnTo>
                  <a:lnTo>
                    <a:pt x="3054858" y="501396"/>
                  </a:lnTo>
                  <a:lnTo>
                    <a:pt x="3043428" y="457962"/>
                  </a:lnTo>
                  <a:lnTo>
                    <a:pt x="3108198" y="425196"/>
                  </a:lnTo>
                  <a:lnTo>
                    <a:pt x="3355848" y="359664"/>
                  </a:lnTo>
                  <a:lnTo>
                    <a:pt x="3753612" y="141732"/>
                  </a:lnTo>
                  <a:lnTo>
                    <a:pt x="3829050" y="86868"/>
                  </a:lnTo>
                  <a:lnTo>
                    <a:pt x="3721607" y="76200"/>
                  </a:lnTo>
                  <a:lnTo>
                    <a:pt x="3742944" y="0"/>
                  </a:lnTo>
                  <a:lnTo>
                    <a:pt x="2990088" y="0"/>
                  </a:lnTo>
                  <a:lnTo>
                    <a:pt x="2796540" y="22098"/>
                  </a:lnTo>
                  <a:lnTo>
                    <a:pt x="2506217" y="174498"/>
                  </a:lnTo>
                  <a:lnTo>
                    <a:pt x="2205228" y="359664"/>
                  </a:lnTo>
                  <a:lnTo>
                    <a:pt x="2237232" y="403098"/>
                  </a:lnTo>
                  <a:lnTo>
                    <a:pt x="2237232" y="435864"/>
                  </a:lnTo>
                  <a:lnTo>
                    <a:pt x="2140458" y="468630"/>
                  </a:lnTo>
                  <a:lnTo>
                    <a:pt x="1946909" y="512064"/>
                  </a:lnTo>
                  <a:lnTo>
                    <a:pt x="1850135" y="523494"/>
                  </a:lnTo>
                  <a:lnTo>
                    <a:pt x="1720595" y="501396"/>
                  </a:lnTo>
                  <a:lnTo>
                    <a:pt x="1602485" y="447294"/>
                  </a:lnTo>
                  <a:lnTo>
                    <a:pt x="1086611" y="447294"/>
                  </a:lnTo>
                  <a:lnTo>
                    <a:pt x="0" y="1111758"/>
                  </a:lnTo>
                  <a:lnTo>
                    <a:pt x="1162049" y="1111758"/>
                  </a:lnTo>
                  <a:lnTo>
                    <a:pt x="2022347" y="653796"/>
                  </a:lnTo>
                  <a:lnTo>
                    <a:pt x="1946909" y="610362"/>
                  </a:lnTo>
                  <a:lnTo>
                    <a:pt x="1946909" y="577596"/>
                  </a:lnTo>
                  <a:lnTo>
                    <a:pt x="2022347" y="534162"/>
                  </a:lnTo>
                  <a:lnTo>
                    <a:pt x="2172461" y="490728"/>
                  </a:lnTo>
                  <a:lnTo>
                    <a:pt x="2366010" y="490728"/>
                  </a:lnTo>
                  <a:lnTo>
                    <a:pt x="2462784" y="512064"/>
                  </a:lnTo>
                  <a:lnTo>
                    <a:pt x="2828543" y="479298"/>
                  </a:lnTo>
                  <a:lnTo>
                    <a:pt x="2946654" y="490728"/>
                  </a:lnTo>
                  <a:lnTo>
                    <a:pt x="2946654" y="534162"/>
                  </a:lnTo>
                  <a:lnTo>
                    <a:pt x="2807208" y="599694"/>
                  </a:lnTo>
                  <a:lnTo>
                    <a:pt x="2516885" y="653796"/>
                  </a:lnTo>
                  <a:lnTo>
                    <a:pt x="1882139" y="1111758"/>
                  </a:lnTo>
                  <a:lnTo>
                    <a:pt x="2990088" y="1111758"/>
                  </a:lnTo>
                  <a:lnTo>
                    <a:pt x="4108704" y="447294"/>
                  </a:lnTo>
                  <a:close/>
                </a:path>
              </a:pathLst>
            </a:custGeom>
            <a:solidFill>
              <a:srgbClr val="DFE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65884" y="5067149"/>
              <a:ext cx="4109085" cy="1111885"/>
            </a:xfrm>
            <a:custGeom>
              <a:avLst/>
              <a:gdLst/>
              <a:ahLst/>
              <a:cxnLst/>
              <a:rect l="l" t="t" r="r" b="b"/>
              <a:pathLst>
                <a:path w="4109085" h="1111885">
                  <a:moveTo>
                    <a:pt x="1882150" y="1111786"/>
                  </a:moveTo>
                  <a:lnTo>
                    <a:pt x="1882150" y="1111786"/>
                  </a:lnTo>
                  <a:lnTo>
                    <a:pt x="2516901" y="653817"/>
                  </a:lnTo>
                  <a:lnTo>
                    <a:pt x="2807224" y="599718"/>
                  </a:lnTo>
                  <a:lnTo>
                    <a:pt x="2946665" y="534175"/>
                  </a:lnTo>
                  <a:lnTo>
                    <a:pt x="1946926" y="577611"/>
                  </a:lnTo>
                  <a:lnTo>
                    <a:pt x="1946926" y="610382"/>
                  </a:lnTo>
                  <a:lnTo>
                    <a:pt x="2022361" y="653817"/>
                  </a:lnTo>
                  <a:lnTo>
                    <a:pt x="0" y="1111786"/>
                  </a:lnTo>
                  <a:lnTo>
                    <a:pt x="0" y="1111786"/>
                  </a:lnTo>
                  <a:lnTo>
                    <a:pt x="1086615" y="447305"/>
                  </a:lnTo>
                  <a:lnTo>
                    <a:pt x="1602499" y="447305"/>
                  </a:lnTo>
                  <a:lnTo>
                    <a:pt x="1720609" y="501417"/>
                  </a:lnTo>
                  <a:lnTo>
                    <a:pt x="1850147" y="523511"/>
                  </a:lnTo>
                  <a:lnTo>
                    <a:pt x="1946926" y="512080"/>
                  </a:lnTo>
                  <a:lnTo>
                    <a:pt x="2140471" y="468645"/>
                  </a:lnTo>
                  <a:lnTo>
                    <a:pt x="2237249" y="435874"/>
                  </a:lnTo>
                  <a:lnTo>
                    <a:pt x="2205234" y="359680"/>
                  </a:lnTo>
                  <a:lnTo>
                    <a:pt x="2506229" y="174508"/>
                  </a:lnTo>
                  <a:lnTo>
                    <a:pt x="2796552" y="22107"/>
                  </a:lnTo>
                  <a:lnTo>
                    <a:pt x="2990097" y="0"/>
                  </a:lnTo>
                  <a:lnTo>
                    <a:pt x="3742957" y="0"/>
                  </a:lnTo>
                  <a:lnTo>
                    <a:pt x="3742957" y="0"/>
                  </a:lnTo>
                  <a:lnTo>
                    <a:pt x="3721626" y="76206"/>
                  </a:lnTo>
                  <a:lnTo>
                    <a:pt x="3829064" y="86870"/>
                  </a:lnTo>
                  <a:lnTo>
                    <a:pt x="3043444" y="457981"/>
                  </a:lnTo>
                  <a:lnTo>
                    <a:pt x="3054873" y="501417"/>
                  </a:lnTo>
                  <a:lnTo>
                    <a:pt x="3151651" y="512080"/>
                  </a:lnTo>
                  <a:lnTo>
                    <a:pt x="3345196" y="501417"/>
                  </a:lnTo>
                  <a:lnTo>
                    <a:pt x="3505981" y="479309"/>
                  </a:lnTo>
                  <a:lnTo>
                    <a:pt x="3678194" y="447305"/>
                  </a:lnTo>
                  <a:lnTo>
                    <a:pt x="4108728" y="447305"/>
                  </a:lnTo>
                  <a:lnTo>
                    <a:pt x="2990097" y="1111786"/>
                  </a:lnTo>
                  <a:lnTo>
                    <a:pt x="1882150" y="1111786"/>
                  </a:lnTo>
                </a:path>
              </a:pathLst>
            </a:custGeom>
            <a:ln w="108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85489" y="5044948"/>
              <a:ext cx="807085" cy="273050"/>
            </a:xfrm>
            <a:custGeom>
              <a:avLst/>
              <a:gdLst/>
              <a:ahLst/>
              <a:cxnLst/>
              <a:rect l="l" t="t" r="r" b="b"/>
              <a:pathLst>
                <a:path w="807085" h="273050">
                  <a:moveTo>
                    <a:pt x="806958" y="54864"/>
                  </a:moveTo>
                  <a:lnTo>
                    <a:pt x="473202" y="0"/>
                  </a:lnTo>
                  <a:lnTo>
                    <a:pt x="0" y="272796"/>
                  </a:lnTo>
                  <a:lnTo>
                    <a:pt x="430530" y="272796"/>
                  </a:lnTo>
                  <a:lnTo>
                    <a:pt x="806958" y="54864"/>
                  </a:lnTo>
                  <a:close/>
                </a:path>
              </a:pathLst>
            </a:custGeom>
            <a:solidFill>
              <a:srgbClr val="DFE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85498" y="5045067"/>
              <a:ext cx="807085" cy="273050"/>
            </a:xfrm>
            <a:custGeom>
              <a:avLst/>
              <a:gdLst/>
              <a:ahLst/>
              <a:cxnLst/>
              <a:rect l="l" t="t" r="r" b="b"/>
              <a:pathLst>
                <a:path w="807085" h="273050">
                  <a:moveTo>
                    <a:pt x="0" y="272797"/>
                  </a:moveTo>
                  <a:lnTo>
                    <a:pt x="430533" y="272797"/>
                  </a:lnTo>
                  <a:lnTo>
                    <a:pt x="806964" y="54866"/>
                  </a:lnTo>
                  <a:lnTo>
                    <a:pt x="473208" y="0"/>
                  </a:lnTo>
                </a:path>
              </a:pathLst>
            </a:custGeom>
            <a:ln w="108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31893" y="4631182"/>
              <a:ext cx="1452880" cy="327025"/>
            </a:xfrm>
            <a:custGeom>
              <a:avLst/>
              <a:gdLst/>
              <a:ahLst/>
              <a:cxnLst/>
              <a:rect l="l" t="t" r="r" b="b"/>
              <a:pathLst>
                <a:path w="1452879" h="327025">
                  <a:moveTo>
                    <a:pt x="1452372" y="0"/>
                  </a:moveTo>
                  <a:lnTo>
                    <a:pt x="193548" y="0"/>
                  </a:lnTo>
                  <a:lnTo>
                    <a:pt x="0" y="119634"/>
                  </a:lnTo>
                  <a:lnTo>
                    <a:pt x="387096" y="326898"/>
                  </a:lnTo>
                  <a:lnTo>
                    <a:pt x="785622" y="304800"/>
                  </a:lnTo>
                  <a:lnTo>
                    <a:pt x="957072" y="294132"/>
                  </a:lnTo>
                  <a:lnTo>
                    <a:pt x="1452372" y="0"/>
                  </a:lnTo>
                  <a:close/>
                </a:path>
              </a:pathLst>
            </a:custGeom>
            <a:solidFill>
              <a:srgbClr val="DFE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31903" y="4631275"/>
              <a:ext cx="1452880" cy="327025"/>
            </a:xfrm>
            <a:custGeom>
              <a:avLst/>
              <a:gdLst/>
              <a:ahLst/>
              <a:cxnLst/>
              <a:rect l="l" t="t" r="r" b="b"/>
              <a:pathLst>
                <a:path w="1452879" h="327025">
                  <a:moveTo>
                    <a:pt x="0" y="119641"/>
                  </a:moveTo>
                  <a:lnTo>
                    <a:pt x="387102" y="326908"/>
                  </a:lnTo>
                  <a:lnTo>
                    <a:pt x="387102" y="326908"/>
                  </a:lnTo>
                  <a:lnTo>
                    <a:pt x="785620" y="304814"/>
                  </a:lnTo>
                  <a:lnTo>
                    <a:pt x="957076" y="294137"/>
                  </a:lnTo>
                  <a:lnTo>
                    <a:pt x="1452373" y="0"/>
                  </a:lnTo>
                  <a:lnTo>
                    <a:pt x="193544" y="0"/>
                  </a:lnTo>
                  <a:lnTo>
                    <a:pt x="0" y="119641"/>
                  </a:lnTo>
                </a:path>
              </a:pathLst>
            </a:custGeom>
            <a:ln w="108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16269" y="4652518"/>
              <a:ext cx="1699260" cy="306070"/>
            </a:xfrm>
            <a:custGeom>
              <a:avLst/>
              <a:gdLst/>
              <a:ahLst/>
              <a:cxnLst/>
              <a:rect l="l" t="t" r="r" b="b"/>
              <a:pathLst>
                <a:path w="1699259" h="306070">
                  <a:moveTo>
                    <a:pt x="1699259" y="0"/>
                  </a:moveTo>
                  <a:lnTo>
                    <a:pt x="656081" y="0"/>
                  </a:lnTo>
                  <a:lnTo>
                    <a:pt x="86105" y="218694"/>
                  </a:lnTo>
                  <a:lnTo>
                    <a:pt x="0" y="283464"/>
                  </a:lnTo>
                  <a:lnTo>
                    <a:pt x="107441" y="283464"/>
                  </a:lnTo>
                  <a:lnTo>
                    <a:pt x="473201" y="305562"/>
                  </a:lnTo>
                  <a:lnTo>
                    <a:pt x="1516379" y="109727"/>
                  </a:lnTo>
                  <a:lnTo>
                    <a:pt x="1699259" y="0"/>
                  </a:lnTo>
                  <a:close/>
                </a:path>
              </a:pathLst>
            </a:custGeom>
            <a:solidFill>
              <a:srgbClr val="DFE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16292" y="4652615"/>
              <a:ext cx="1699260" cy="306070"/>
            </a:xfrm>
            <a:custGeom>
              <a:avLst/>
              <a:gdLst/>
              <a:ahLst/>
              <a:cxnLst/>
              <a:rect l="l" t="t" r="r" b="b"/>
              <a:pathLst>
                <a:path w="1699259" h="306070">
                  <a:moveTo>
                    <a:pt x="656081" y="0"/>
                  </a:moveTo>
                  <a:lnTo>
                    <a:pt x="86106" y="218697"/>
                  </a:lnTo>
                  <a:lnTo>
                    <a:pt x="0" y="283473"/>
                  </a:lnTo>
                  <a:lnTo>
                    <a:pt x="107437" y="283473"/>
                  </a:lnTo>
                  <a:lnTo>
                    <a:pt x="473196" y="305568"/>
                  </a:lnTo>
                  <a:lnTo>
                    <a:pt x="1516379" y="109732"/>
                  </a:lnTo>
                  <a:lnTo>
                    <a:pt x="1699265" y="0"/>
                  </a:lnTo>
                  <a:lnTo>
                    <a:pt x="656081" y="0"/>
                  </a:lnTo>
                </a:path>
              </a:pathLst>
            </a:custGeom>
            <a:ln w="109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55714" y="5044948"/>
              <a:ext cx="882650" cy="283845"/>
            </a:xfrm>
            <a:custGeom>
              <a:avLst/>
              <a:gdLst/>
              <a:ahLst/>
              <a:cxnLst/>
              <a:rect l="l" t="t" r="r" b="b"/>
              <a:pathLst>
                <a:path w="882650" h="283845">
                  <a:moveTo>
                    <a:pt x="882396" y="0"/>
                  </a:moveTo>
                  <a:lnTo>
                    <a:pt x="387858" y="54864"/>
                  </a:lnTo>
                  <a:lnTo>
                    <a:pt x="140208" y="174498"/>
                  </a:lnTo>
                  <a:lnTo>
                    <a:pt x="0" y="283464"/>
                  </a:lnTo>
                  <a:lnTo>
                    <a:pt x="419862" y="272796"/>
                  </a:lnTo>
                  <a:lnTo>
                    <a:pt x="882396" y="0"/>
                  </a:lnTo>
                  <a:close/>
                </a:path>
              </a:pathLst>
            </a:custGeom>
            <a:solidFill>
              <a:srgbClr val="DFE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55733" y="5045067"/>
              <a:ext cx="882650" cy="283845"/>
            </a:xfrm>
            <a:custGeom>
              <a:avLst/>
              <a:gdLst/>
              <a:ahLst/>
              <a:cxnLst/>
              <a:rect l="l" t="t" r="r" b="b"/>
              <a:pathLst>
                <a:path w="882650" h="283845">
                  <a:moveTo>
                    <a:pt x="419861" y="272797"/>
                  </a:moveTo>
                  <a:lnTo>
                    <a:pt x="0" y="283460"/>
                  </a:lnTo>
                  <a:lnTo>
                    <a:pt x="0" y="283460"/>
                  </a:lnTo>
                  <a:lnTo>
                    <a:pt x="140210" y="174495"/>
                  </a:lnTo>
                  <a:lnTo>
                    <a:pt x="387858" y="54866"/>
                  </a:lnTo>
                  <a:lnTo>
                    <a:pt x="882398" y="0"/>
                  </a:lnTo>
                  <a:lnTo>
                    <a:pt x="419861" y="272797"/>
                  </a:lnTo>
                </a:path>
              </a:pathLst>
            </a:custGeom>
            <a:ln w="108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27933" y="5502910"/>
              <a:ext cx="1656080" cy="600075"/>
            </a:xfrm>
            <a:custGeom>
              <a:avLst/>
              <a:gdLst/>
              <a:ahLst/>
              <a:cxnLst/>
              <a:rect l="l" t="t" r="r" b="b"/>
              <a:pathLst>
                <a:path w="1656079" h="600075">
                  <a:moveTo>
                    <a:pt x="1655826" y="32766"/>
                  </a:moveTo>
                  <a:lnTo>
                    <a:pt x="1645158" y="0"/>
                  </a:lnTo>
                  <a:lnTo>
                    <a:pt x="1559052" y="0"/>
                  </a:lnTo>
                  <a:lnTo>
                    <a:pt x="1344168" y="22098"/>
                  </a:lnTo>
                  <a:lnTo>
                    <a:pt x="1226058" y="22098"/>
                  </a:lnTo>
                  <a:lnTo>
                    <a:pt x="1129284" y="0"/>
                  </a:lnTo>
                  <a:lnTo>
                    <a:pt x="1010412" y="0"/>
                  </a:lnTo>
                  <a:lnTo>
                    <a:pt x="870966" y="43434"/>
                  </a:lnTo>
                  <a:lnTo>
                    <a:pt x="849630" y="76200"/>
                  </a:lnTo>
                  <a:lnTo>
                    <a:pt x="946404" y="131064"/>
                  </a:lnTo>
                  <a:lnTo>
                    <a:pt x="0" y="599694"/>
                  </a:lnTo>
                  <a:lnTo>
                    <a:pt x="591312" y="599694"/>
                  </a:lnTo>
                  <a:lnTo>
                    <a:pt x="1258062" y="131064"/>
                  </a:lnTo>
                  <a:lnTo>
                    <a:pt x="1569720" y="65532"/>
                  </a:lnTo>
                  <a:lnTo>
                    <a:pt x="1655826" y="32766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27935" y="5503023"/>
              <a:ext cx="1656080" cy="600075"/>
            </a:xfrm>
            <a:custGeom>
              <a:avLst/>
              <a:gdLst/>
              <a:ahLst/>
              <a:cxnLst/>
              <a:rect l="l" t="t" r="r" b="b"/>
              <a:pathLst>
                <a:path w="1656079" h="600075">
                  <a:moveTo>
                    <a:pt x="591318" y="599705"/>
                  </a:moveTo>
                  <a:lnTo>
                    <a:pt x="591318" y="599705"/>
                  </a:lnTo>
                  <a:lnTo>
                    <a:pt x="1258072" y="131072"/>
                  </a:lnTo>
                  <a:lnTo>
                    <a:pt x="1569726" y="65530"/>
                  </a:lnTo>
                  <a:lnTo>
                    <a:pt x="1655833" y="32771"/>
                  </a:lnTo>
                  <a:lnTo>
                    <a:pt x="1645174" y="0"/>
                  </a:lnTo>
                  <a:lnTo>
                    <a:pt x="1559067" y="0"/>
                  </a:lnTo>
                  <a:lnTo>
                    <a:pt x="1559067" y="0"/>
                  </a:lnTo>
                  <a:lnTo>
                    <a:pt x="849638" y="76206"/>
                  </a:lnTo>
                  <a:lnTo>
                    <a:pt x="946417" y="131072"/>
                  </a:lnTo>
                  <a:lnTo>
                    <a:pt x="0" y="599705"/>
                  </a:lnTo>
                </a:path>
              </a:pathLst>
            </a:custGeom>
            <a:ln w="10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52745" y="5165344"/>
              <a:ext cx="1279525" cy="316230"/>
            </a:xfrm>
            <a:custGeom>
              <a:avLst/>
              <a:gdLst/>
              <a:ahLst/>
              <a:cxnLst/>
              <a:rect l="l" t="t" r="r" b="b"/>
              <a:pathLst>
                <a:path w="1279525" h="316229">
                  <a:moveTo>
                    <a:pt x="1279398" y="98298"/>
                  </a:moveTo>
                  <a:lnTo>
                    <a:pt x="795528" y="108966"/>
                  </a:lnTo>
                  <a:lnTo>
                    <a:pt x="946404" y="0"/>
                  </a:lnTo>
                  <a:lnTo>
                    <a:pt x="666750" y="0"/>
                  </a:lnTo>
                  <a:lnTo>
                    <a:pt x="322326" y="195834"/>
                  </a:lnTo>
                  <a:lnTo>
                    <a:pt x="204216" y="228600"/>
                  </a:lnTo>
                  <a:lnTo>
                    <a:pt x="64770" y="261366"/>
                  </a:lnTo>
                  <a:lnTo>
                    <a:pt x="0" y="294132"/>
                  </a:lnTo>
                  <a:lnTo>
                    <a:pt x="21336" y="316230"/>
                  </a:lnTo>
                  <a:lnTo>
                    <a:pt x="128778" y="316230"/>
                  </a:lnTo>
                  <a:lnTo>
                    <a:pt x="268986" y="304800"/>
                  </a:lnTo>
                  <a:lnTo>
                    <a:pt x="526542" y="250698"/>
                  </a:lnTo>
                  <a:lnTo>
                    <a:pt x="999744" y="250698"/>
                  </a:lnTo>
                  <a:lnTo>
                    <a:pt x="1279398" y="98298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52760" y="5165464"/>
              <a:ext cx="1279525" cy="316230"/>
            </a:xfrm>
            <a:custGeom>
              <a:avLst/>
              <a:gdLst/>
              <a:ahLst/>
              <a:cxnLst/>
              <a:rect l="l" t="t" r="r" b="b"/>
              <a:pathLst>
                <a:path w="1279525" h="316229">
                  <a:moveTo>
                    <a:pt x="999751" y="250702"/>
                  </a:moveTo>
                  <a:lnTo>
                    <a:pt x="999751" y="250702"/>
                  </a:lnTo>
                  <a:lnTo>
                    <a:pt x="128781" y="316232"/>
                  </a:lnTo>
                  <a:lnTo>
                    <a:pt x="21343" y="316232"/>
                  </a:lnTo>
                  <a:lnTo>
                    <a:pt x="0" y="294137"/>
                  </a:lnTo>
                  <a:lnTo>
                    <a:pt x="0" y="294137"/>
                  </a:lnTo>
                  <a:lnTo>
                    <a:pt x="64775" y="261365"/>
                  </a:lnTo>
                  <a:lnTo>
                    <a:pt x="204216" y="228607"/>
                  </a:lnTo>
                  <a:lnTo>
                    <a:pt x="322326" y="195835"/>
                  </a:lnTo>
                  <a:lnTo>
                    <a:pt x="666753" y="0"/>
                  </a:lnTo>
                  <a:lnTo>
                    <a:pt x="946405" y="0"/>
                  </a:lnTo>
                  <a:lnTo>
                    <a:pt x="795535" y="108965"/>
                  </a:lnTo>
                  <a:lnTo>
                    <a:pt x="1279403" y="98301"/>
                  </a:lnTo>
                </a:path>
              </a:pathLst>
            </a:custGeom>
            <a:ln w="108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40831" y="4718050"/>
              <a:ext cx="1527175" cy="403860"/>
            </a:xfrm>
            <a:custGeom>
              <a:avLst/>
              <a:gdLst/>
              <a:ahLst/>
              <a:cxnLst/>
              <a:rect l="l" t="t" r="r" b="b"/>
              <a:pathLst>
                <a:path w="1527175" h="403860">
                  <a:moveTo>
                    <a:pt x="1527048" y="0"/>
                  </a:moveTo>
                  <a:lnTo>
                    <a:pt x="559308" y="185166"/>
                  </a:lnTo>
                  <a:lnTo>
                    <a:pt x="204216" y="163830"/>
                  </a:lnTo>
                  <a:lnTo>
                    <a:pt x="32766" y="262128"/>
                  </a:lnTo>
                  <a:lnTo>
                    <a:pt x="0" y="338328"/>
                  </a:lnTo>
                  <a:lnTo>
                    <a:pt x="129540" y="338328"/>
                  </a:lnTo>
                  <a:lnTo>
                    <a:pt x="54102" y="392430"/>
                  </a:lnTo>
                  <a:lnTo>
                    <a:pt x="75438" y="403860"/>
                  </a:lnTo>
                  <a:lnTo>
                    <a:pt x="311658" y="403860"/>
                  </a:lnTo>
                  <a:lnTo>
                    <a:pt x="387096" y="371094"/>
                  </a:lnTo>
                  <a:lnTo>
                    <a:pt x="548640" y="283464"/>
                  </a:lnTo>
                  <a:lnTo>
                    <a:pt x="1129284" y="217932"/>
                  </a:lnTo>
                  <a:lnTo>
                    <a:pt x="1527048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40845" y="4718158"/>
              <a:ext cx="1527175" cy="403860"/>
            </a:xfrm>
            <a:custGeom>
              <a:avLst/>
              <a:gdLst/>
              <a:ahLst/>
              <a:cxnLst/>
              <a:rect l="l" t="t" r="r" b="b"/>
              <a:pathLst>
                <a:path w="1527175" h="403860">
                  <a:moveTo>
                    <a:pt x="1129290" y="217930"/>
                  </a:moveTo>
                  <a:lnTo>
                    <a:pt x="1129290" y="217930"/>
                  </a:lnTo>
                  <a:lnTo>
                    <a:pt x="311667" y="403857"/>
                  </a:lnTo>
                  <a:lnTo>
                    <a:pt x="75434" y="403857"/>
                  </a:lnTo>
                  <a:lnTo>
                    <a:pt x="75434" y="403857"/>
                  </a:lnTo>
                  <a:lnTo>
                    <a:pt x="54103" y="392426"/>
                  </a:lnTo>
                  <a:lnTo>
                    <a:pt x="129538" y="338327"/>
                  </a:lnTo>
                  <a:lnTo>
                    <a:pt x="0" y="338327"/>
                  </a:lnTo>
                  <a:lnTo>
                    <a:pt x="32772" y="262133"/>
                  </a:lnTo>
                  <a:lnTo>
                    <a:pt x="204216" y="163831"/>
                  </a:lnTo>
                  <a:lnTo>
                    <a:pt x="559315" y="185159"/>
                  </a:lnTo>
                  <a:lnTo>
                    <a:pt x="1527051" y="0"/>
                  </a:lnTo>
                </a:path>
              </a:pathLst>
            </a:custGeom>
            <a:ln w="108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52745" y="4565650"/>
              <a:ext cx="1344295" cy="403225"/>
            </a:xfrm>
            <a:custGeom>
              <a:avLst/>
              <a:gdLst/>
              <a:ahLst/>
              <a:cxnLst/>
              <a:rect l="l" t="t" r="r" b="b"/>
              <a:pathLst>
                <a:path w="1344295" h="403225">
                  <a:moveTo>
                    <a:pt x="1344168" y="0"/>
                  </a:moveTo>
                  <a:lnTo>
                    <a:pt x="795528" y="0"/>
                  </a:lnTo>
                  <a:lnTo>
                    <a:pt x="290322" y="294132"/>
                  </a:lnTo>
                  <a:lnTo>
                    <a:pt x="150876" y="316230"/>
                  </a:lnTo>
                  <a:lnTo>
                    <a:pt x="0" y="403098"/>
                  </a:lnTo>
                  <a:lnTo>
                    <a:pt x="634746" y="403098"/>
                  </a:lnTo>
                  <a:lnTo>
                    <a:pt x="763524" y="316230"/>
                  </a:lnTo>
                  <a:lnTo>
                    <a:pt x="666750" y="294132"/>
                  </a:lnTo>
                  <a:lnTo>
                    <a:pt x="784860" y="228600"/>
                  </a:lnTo>
                  <a:lnTo>
                    <a:pt x="1344168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37624" y="4565745"/>
              <a:ext cx="559435" cy="229235"/>
            </a:xfrm>
            <a:custGeom>
              <a:avLst/>
              <a:gdLst/>
              <a:ahLst/>
              <a:cxnLst/>
              <a:rect l="l" t="t" r="r" b="b"/>
              <a:pathLst>
                <a:path w="559434" h="229235">
                  <a:moveTo>
                    <a:pt x="559315" y="0"/>
                  </a:moveTo>
                  <a:lnTo>
                    <a:pt x="0" y="228607"/>
                  </a:lnTo>
                </a:path>
              </a:pathLst>
            </a:custGeom>
            <a:ln w="10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52760" y="4794352"/>
              <a:ext cx="784860" cy="174625"/>
            </a:xfrm>
            <a:custGeom>
              <a:avLst/>
              <a:gdLst/>
              <a:ahLst/>
              <a:cxnLst/>
              <a:rect l="l" t="t" r="r" b="b"/>
              <a:pathLst>
                <a:path w="784860" h="174625">
                  <a:moveTo>
                    <a:pt x="784863" y="0"/>
                  </a:moveTo>
                  <a:lnTo>
                    <a:pt x="666753" y="65530"/>
                  </a:lnTo>
                  <a:lnTo>
                    <a:pt x="763532" y="87637"/>
                  </a:lnTo>
                  <a:lnTo>
                    <a:pt x="0" y="174495"/>
                  </a:lnTo>
                  <a:lnTo>
                    <a:pt x="150882" y="87637"/>
                  </a:lnTo>
                  <a:lnTo>
                    <a:pt x="290323" y="65530"/>
                  </a:lnTo>
                </a:path>
              </a:pathLst>
            </a:custGeom>
            <a:ln w="108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43084" y="4565745"/>
              <a:ext cx="505459" cy="294640"/>
            </a:xfrm>
            <a:custGeom>
              <a:avLst/>
              <a:gdLst/>
              <a:ahLst/>
              <a:cxnLst/>
              <a:rect l="l" t="t" r="r" b="b"/>
              <a:pathLst>
                <a:path w="505460" h="294639">
                  <a:moveTo>
                    <a:pt x="0" y="294137"/>
                  </a:moveTo>
                  <a:lnTo>
                    <a:pt x="505211" y="0"/>
                  </a:lnTo>
                </a:path>
              </a:pathLst>
            </a:custGeom>
            <a:ln w="108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23461" y="4707382"/>
              <a:ext cx="1183005" cy="414655"/>
            </a:xfrm>
            <a:custGeom>
              <a:avLst/>
              <a:gdLst/>
              <a:ahLst/>
              <a:cxnLst/>
              <a:rect l="l" t="t" r="r" b="b"/>
              <a:pathLst>
                <a:path w="1183004" h="414654">
                  <a:moveTo>
                    <a:pt x="1182623" y="163829"/>
                  </a:moveTo>
                  <a:lnTo>
                    <a:pt x="1011173" y="174497"/>
                  </a:lnTo>
                  <a:lnTo>
                    <a:pt x="774191" y="195833"/>
                  </a:lnTo>
                  <a:lnTo>
                    <a:pt x="376427" y="0"/>
                  </a:lnTo>
                  <a:lnTo>
                    <a:pt x="0" y="217932"/>
                  </a:lnTo>
                  <a:lnTo>
                    <a:pt x="387095" y="294132"/>
                  </a:lnTo>
                  <a:lnTo>
                    <a:pt x="204215" y="414528"/>
                  </a:lnTo>
                  <a:lnTo>
                    <a:pt x="505205" y="414528"/>
                  </a:lnTo>
                  <a:lnTo>
                    <a:pt x="731519" y="294132"/>
                  </a:lnTo>
                  <a:lnTo>
                    <a:pt x="1021841" y="261365"/>
                  </a:lnTo>
                  <a:lnTo>
                    <a:pt x="1182623" y="163829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23470" y="4707482"/>
              <a:ext cx="1183005" cy="414655"/>
            </a:xfrm>
            <a:custGeom>
              <a:avLst/>
              <a:gdLst/>
              <a:ahLst/>
              <a:cxnLst/>
              <a:rect l="l" t="t" r="r" b="b"/>
              <a:pathLst>
                <a:path w="1183004" h="414654">
                  <a:moveTo>
                    <a:pt x="376430" y="0"/>
                  </a:moveTo>
                  <a:lnTo>
                    <a:pt x="376430" y="0"/>
                  </a:lnTo>
                  <a:lnTo>
                    <a:pt x="774191" y="195835"/>
                  </a:lnTo>
                  <a:lnTo>
                    <a:pt x="1011180" y="174495"/>
                  </a:lnTo>
                  <a:lnTo>
                    <a:pt x="1182624" y="163831"/>
                  </a:lnTo>
                  <a:lnTo>
                    <a:pt x="1182624" y="163831"/>
                  </a:lnTo>
                  <a:lnTo>
                    <a:pt x="505211" y="414533"/>
                  </a:lnTo>
                  <a:lnTo>
                    <a:pt x="204216" y="414533"/>
                  </a:lnTo>
                  <a:lnTo>
                    <a:pt x="387102" y="294137"/>
                  </a:lnTo>
                  <a:lnTo>
                    <a:pt x="0" y="217930"/>
                  </a:lnTo>
                </a:path>
              </a:pathLst>
            </a:custGeom>
            <a:ln w="10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63163" y="5153914"/>
              <a:ext cx="1290955" cy="338455"/>
            </a:xfrm>
            <a:custGeom>
              <a:avLst/>
              <a:gdLst/>
              <a:ahLst/>
              <a:cxnLst/>
              <a:rect l="l" t="t" r="r" b="b"/>
              <a:pathLst>
                <a:path w="1290954" h="338454">
                  <a:moveTo>
                    <a:pt x="1290828" y="11430"/>
                  </a:moveTo>
                  <a:lnTo>
                    <a:pt x="1258062" y="0"/>
                  </a:lnTo>
                  <a:lnTo>
                    <a:pt x="1032510" y="0"/>
                  </a:lnTo>
                  <a:lnTo>
                    <a:pt x="957072" y="22098"/>
                  </a:lnTo>
                  <a:lnTo>
                    <a:pt x="795528" y="109728"/>
                  </a:lnTo>
                  <a:lnTo>
                    <a:pt x="300990" y="98298"/>
                  </a:lnTo>
                  <a:lnTo>
                    <a:pt x="0" y="272796"/>
                  </a:lnTo>
                  <a:lnTo>
                    <a:pt x="559308" y="262128"/>
                  </a:lnTo>
                  <a:lnTo>
                    <a:pt x="677418" y="327660"/>
                  </a:lnTo>
                  <a:lnTo>
                    <a:pt x="763524" y="338328"/>
                  </a:lnTo>
                  <a:lnTo>
                    <a:pt x="925068" y="305562"/>
                  </a:lnTo>
                  <a:lnTo>
                    <a:pt x="989076" y="272796"/>
                  </a:lnTo>
                  <a:lnTo>
                    <a:pt x="967740" y="218694"/>
                  </a:lnTo>
                  <a:lnTo>
                    <a:pt x="1096518" y="120396"/>
                  </a:lnTo>
                  <a:lnTo>
                    <a:pt x="1290828" y="1143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63172" y="5154033"/>
              <a:ext cx="1290955" cy="338455"/>
            </a:xfrm>
            <a:custGeom>
              <a:avLst/>
              <a:gdLst/>
              <a:ahLst/>
              <a:cxnLst/>
              <a:rect l="l" t="t" r="r" b="b"/>
              <a:pathLst>
                <a:path w="1290954" h="338454">
                  <a:moveTo>
                    <a:pt x="0" y="272797"/>
                  </a:moveTo>
                  <a:lnTo>
                    <a:pt x="0" y="272797"/>
                  </a:lnTo>
                  <a:lnTo>
                    <a:pt x="559315" y="262133"/>
                  </a:lnTo>
                  <a:lnTo>
                    <a:pt x="677425" y="327663"/>
                  </a:lnTo>
                  <a:lnTo>
                    <a:pt x="763532" y="338327"/>
                  </a:lnTo>
                  <a:lnTo>
                    <a:pt x="763532" y="338327"/>
                  </a:lnTo>
                  <a:lnTo>
                    <a:pt x="925073" y="305568"/>
                  </a:lnTo>
                  <a:lnTo>
                    <a:pt x="989079" y="272797"/>
                  </a:lnTo>
                  <a:lnTo>
                    <a:pt x="967748" y="218697"/>
                  </a:lnTo>
                  <a:lnTo>
                    <a:pt x="1096517" y="120396"/>
                  </a:lnTo>
                  <a:lnTo>
                    <a:pt x="1290832" y="11431"/>
                  </a:lnTo>
                  <a:lnTo>
                    <a:pt x="1258072" y="0"/>
                  </a:lnTo>
                  <a:lnTo>
                    <a:pt x="1258072" y="0"/>
                  </a:lnTo>
                  <a:lnTo>
                    <a:pt x="300995" y="98301"/>
                  </a:lnTo>
                </a:path>
              </a:pathLst>
            </a:custGeom>
            <a:ln w="108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55215" y="5862574"/>
              <a:ext cx="914400" cy="316230"/>
            </a:xfrm>
            <a:custGeom>
              <a:avLst/>
              <a:gdLst/>
              <a:ahLst/>
              <a:cxnLst/>
              <a:rect l="l" t="t" r="r" b="b"/>
              <a:pathLst>
                <a:path w="914400" h="316229">
                  <a:moveTo>
                    <a:pt x="914400" y="98297"/>
                  </a:moveTo>
                  <a:lnTo>
                    <a:pt x="914400" y="0"/>
                  </a:lnTo>
                  <a:lnTo>
                    <a:pt x="387095" y="0"/>
                  </a:lnTo>
                  <a:lnTo>
                    <a:pt x="0" y="229362"/>
                  </a:lnTo>
                  <a:lnTo>
                    <a:pt x="0" y="316230"/>
                  </a:lnTo>
                  <a:lnTo>
                    <a:pt x="527303" y="316230"/>
                  </a:lnTo>
                  <a:lnTo>
                    <a:pt x="914400" y="98297"/>
                  </a:lnTo>
                  <a:close/>
                </a:path>
              </a:pathLst>
            </a:custGeom>
            <a:solidFill>
              <a:srgbClr val="BEBB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55212" y="5862704"/>
              <a:ext cx="387350" cy="229870"/>
            </a:xfrm>
            <a:custGeom>
              <a:avLst/>
              <a:gdLst/>
              <a:ahLst/>
              <a:cxnLst/>
              <a:rect l="l" t="t" r="r" b="b"/>
              <a:pathLst>
                <a:path w="387350" h="229870">
                  <a:moveTo>
                    <a:pt x="387102" y="0"/>
                  </a:moveTo>
                  <a:lnTo>
                    <a:pt x="0" y="229361"/>
                  </a:lnTo>
                </a:path>
              </a:pathLst>
            </a:custGeom>
            <a:ln w="10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42314" y="5862704"/>
              <a:ext cx="527685" cy="316230"/>
            </a:xfrm>
            <a:custGeom>
              <a:avLst/>
              <a:gdLst/>
              <a:ahLst/>
              <a:cxnLst/>
              <a:rect l="l" t="t" r="r" b="b"/>
              <a:pathLst>
                <a:path w="527685" h="316229">
                  <a:moveTo>
                    <a:pt x="140210" y="316232"/>
                  </a:moveTo>
                  <a:lnTo>
                    <a:pt x="527312" y="98301"/>
                  </a:lnTo>
                  <a:lnTo>
                    <a:pt x="527312" y="0"/>
                  </a:lnTo>
                  <a:lnTo>
                    <a:pt x="0" y="0"/>
                  </a:lnTo>
                </a:path>
              </a:pathLst>
            </a:custGeom>
            <a:ln w="108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155225" y="6092065"/>
              <a:ext cx="527685" cy="86995"/>
            </a:xfrm>
            <a:custGeom>
              <a:avLst/>
              <a:gdLst/>
              <a:ahLst/>
              <a:cxnLst/>
              <a:rect l="l" t="t" r="r" b="b"/>
              <a:pathLst>
                <a:path w="527685" h="86995">
                  <a:moveTo>
                    <a:pt x="0" y="0"/>
                  </a:moveTo>
                  <a:lnTo>
                    <a:pt x="530872" y="0"/>
                  </a:lnTo>
                  <a:lnTo>
                    <a:pt x="530872" y="86283"/>
                  </a:lnTo>
                  <a:lnTo>
                    <a:pt x="0" y="86283"/>
                  </a:lnTo>
                  <a:lnTo>
                    <a:pt x="0" y="0"/>
                  </a:lnTo>
                </a:path>
              </a:pathLst>
            </a:custGeom>
            <a:ln w="109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82525" y="5862704"/>
              <a:ext cx="387350" cy="229870"/>
            </a:xfrm>
            <a:custGeom>
              <a:avLst/>
              <a:gdLst/>
              <a:ahLst/>
              <a:cxnLst/>
              <a:rect l="l" t="t" r="r" b="b"/>
              <a:pathLst>
                <a:path w="387350" h="229870">
                  <a:moveTo>
                    <a:pt x="0" y="229361"/>
                  </a:moveTo>
                  <a:lnTo>
                    <a:pt x="387102" y="0"/>
                  </a:lnTo>
                </a:path>
              </a:pathLst>
            </a:custGeom>
            <a:ln w="10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65883" y="5862574"/>
              <a:ext cx="914400" cy="229870"/>
            </a:xfrm>
            <a:custGeom>
              <a:avLst/>
              <a:gdLst/>
              <a:ahLst/>
              <a:cxnLst/>
              <a:rect l="l" t="t" r="r" b="b"/>
              <a:pathLst>
                <a:path w="914400" h="229870">
                  <a:moveTo>
                    <a:pt x="914400" y="0"/>
                  </a:moveTo>
                  <a:lnTo>
                    <a:pt x="387095" y="0"/>
                  </a:lnTo>
                  <a:lnTo>
                    <a:pt x="0" y="229362"/>
                  </a:lnTo>
                  <a:lnTo>
                    <a:pt x="527303" y="229361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9A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65884" y="5862704"/>
              <a:ext cx="914400" cy="229870"/>
            </a:xfrm>
            <a:custGeom>
              <a:avLst/>
              <a:gdLst/>
              <a:ahLst/>
              <a:cxnLst/>
              <a:rect l="l" t="t" r="r" b="b"/>
              <a:pathLst>
                <a:path w="914400" h="229870">
                  <a:moveTo>
                    <a:pt x="387102" y="0"/>
                  </a:moveTo>
                  <a:lnTo>
                    <a:pt x="914401" y="0"/>
                  </a:lnTo>
                  <a:lnTo>
                    <a:pt x="527312" y="229361"/>
                  </a:lnTo>
                  <a:lnTo>
                    <a:pt x="0" y="229361"/>
                  </a:lnTo>
                  <a:lnTo>
                    <a:pt x="387102" y="0"/>
                  </a:lnTo>
                </a:path>
              </a:pathLst>
            </a:custGeom>
            <a:ln w="108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28667" y="5862574"/>
              <a:ext cx="904240" cy="316230"/>
            </a:xfrm>
            <a:custGeom>
              <a:avLst/>
              <a:gdLst/>
              <a:ahLst/>
              <a:cxnLst/>
              <a:rect l="l" t="t" r="r" b="b"/>
              <a:pathLst>
                <a:path w="904239" h="316229">
                  <a:moveTo>
                    <a:pt x="903732" y="98297"/>
                  </a:moveTo>
                  <a:lnTo>
                    <a:pt x="903732" y="0"/>
                  </a:lnTo>
                  <a:lnTo>
                    <a:pt x="376427" y="0"/>
                  </a:lnTo>
                  <a:lnTo>
                    <a:pt x="0" y="229362"/>
                  </a:lnTo>
                  <a:lnTo>
                    <a:pt x="0" y="316230"/>
                  </a:lnTo>
                  <a:lnTo>
                    <a:pt x="527303" y="316230"/>
                  </a:lnTo>
                  <a:lnTo>
                    <a:pt x="903732" y="98297"/>
                  </a:lnTo>
                  <a:close/>
                </a:path>
              </a:pathLst>
            </a:custGeom>
            <a:solidFill>
              <a:srgbClr val="BEBB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28682" y="5862704"/>
              <a:ext cx="376555" cy="229870"/>
            </a:xfrm>
            <a:custGeom>
              <a:avLst/>
              <a:gdLst/>
              <a:ahLst/>
              <a:cxnLst/>
              <a:rect l="l" t="t" r="r" b="b"/>
              <a:pathLst>
                <a:path w="376554" h="229870">
                  <a:moveTo>
                    <a:pt x="376430" y="0"/>
                  </a:moveTo>
                  <a:lnTo>
                    <a:pt x="0" y="229361"/>
                  </a:lnTo>
                </a:path>
              </a:pathLst>
            </a:custGeom>
            <a:ln w="108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05112" y="5862704"/>
              <a:ext cx="527685" cy="316230"/>
            </a:xfrm>
            <a:custGeom>
              <a:avLst/>
              <a:gdLst/>
              <a:ahLst/>
              <a:cxnLst/>
              <a:rect l="l" t="t" r="r" b="b"/>
              <a:pathLst>
                <a:path w="527685" h="316229">
                  <a:moveTo>
                    <a:pt x="150882" y="316232"/>
                  </a:moveTo>
                  <a:lnTo>
                    <a:pt x="527312" y="98301"/>
                  </a:lnTo>
                  <a:lnTo>
                    <a:pt x="527312" y="0"/>
                  </a:lnTo>
                  <a:lnTo>
                    <a:pt x="0" y="0"/>
                  </a:lnTo>
                </a:path>
              </a:pathLst>
            </a:custGeom>
            <a:ln w="108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28694" y="6092065"/>
              <a:ext cx="527685" cy="86995"/>
            </a:xfrm>
            <a:custGeom>
              <a:avLst/>
              <a:gdLst/>
              <a:ahLst/>
              <a:cxnLst/>
              <a:rect l="l" t="t" r="r" b="b"/>
              <a:pathLst>
                <a:path w="527685" h="86995">
                  <a:moveTo>
                    <a:pt x="0" y="0"/>
                  </a:moveTo>
                  <a:lnTo>
                    <a:pt x="530872" y="0"/>
                  </a:lnTo>
                  <a:lnTo>
                    <a:pt x="530872" y="86283"/>
                  </a:lnTo>
                  <a:lnTo>
                    <a:pt x="0" y="86283"/>
                  </a:lnTo>
                  <a:lnTo>
                    <a:pt x="0" y="0"/>
                  </a:lnTo>
                </a:path>
              </a:pathLst>
            </a:custGeom>
            <a:ln w="109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155994" y="5862704"/>
              <a:ext cx="376555" cy="229870"/>
            </a:xfrm>
            <a:custGeom>
              <a:avLst/>
              <a:gdLst/>
              <a:ahLst/>
              <a:cxnLst/>
              <a:rect l="l" t="t" r="r" b="b"/>
              <a:pathLst>
                <a:path w="376554" h="229870">
                  <a:moveTo>
                    <a:pt x="0" y="229361"/>
                  </a:moveTo>
                  <a:lnTo>
                    <a:pt x="376430" y="0"/>
                  </a:lnTo>
                </a:path>
              </a:pathLst>
            </a:custGeom>
            <a:ln w="108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17999" y="5862574"/>
              <a:ext cx="914400" cy="229870"/>
            </a:xfrm>
            <a:custGeom>
              <a:avLst/>
              <a:gdLst/>
              <a:ahLst/>
              <a:cxnLst/>
              <a:rect l="l" t="t" r="r" b="b"/>
              <a:pathLst>
                <a:path w="914400" h="229870">
                  <a:moveTo>
                    <a:pt x="914400" y="0"/>
                  </a:moveTo>
                  <a:lnTo>
                    <a:pt x="387096" y="0"/>
                  </a:lnTo>
                  <a:lnTo>
                    <a:pt x="0" y="229362"/>
                  </a:lnTo>
                  <a:lnTo>
                    <a:pt x="527304" y="229361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9A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618010" y="5862704"/>
              <a:ext cx="914400" cy="229870"/>
            </a:xfrm>
            <a:custGeom>
              <a:avLst/>
              <a:gdLst/>
              <a:ahLst/>
              <a:cxnLst/>
              <a:rect l="l" t="t" r="r" b="b"/>
              <a:pathLst>
                <a:path w="914400" h="229870">
                  <a:moveTo>
                    <a:pt x="387102" y="0"/>
                  </a:moveTo>
                  <a:lnTo>
                    <a:pt x="914401" y="0"/>
                  </a:lnTo>
                  <a:lnTo>
                    <a:pt x="527312" y="229361"/>
                  </a:lnTo>
                  <a:lnTo>
                    <a:pt x="0" y="229361"/>
                  </a:lnTo>
                  <a:lnTo>
                    <a:pt x="387102" y="0"/>
                  </a:lnTo>
                </a:path>
              </a:pathLst>
            </a:custGeom>
            <a:ln w="108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134650" y="5503036"/>
              <a:ext cx="86360" cy="163830"/>
            </a:xfrm>
            <a:custGeom>
              <a:avLst/>
              <a:gdLst/>
              <a:ahLst/>
              <a:cxnLst/>
              <a:rect l="l" t="t" r="r" b="b"/>
              <a:pathLst>
                <a:path w="86360" h="163829">
                  <a:moveTo>
                    <a:pt x="0" y="0"/>
                  </a:moveTo>
                  <a:lnTo>
                    <a:pt x="86690" y="162725"/>
                  </a:lnTo>
                </a:path>
              </a:pathLst>
            </a:custGeom>
            <a:ln w="107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177307" y="5644642"/>
              <a:ext cx="86360" cy="109220"/>
            </a:xfrm>
            <a:custGeom>
              <a:avLst/>
              <a:gdLst/>
              <a:ahLst/>
              <a:cxnLst/>
              <a:rect l="l" t="t" r="r" b="b"/>
              <a:pathLst>
                <a:path w="86360" h="109220">
                  <a:moveTo>
                    <a:pt x="86106" y="108965"/>
                  </a:moveTo>
                  <a:lnTo>
                    <a:pt x="64769" y="0"/>
                  </a:lnTo>
                  <a:lnTo>
                    <a:pt x="32004" y="11429"/>
                  </a:lnTo>
                  <a:lnTo>
                    <a:pt x="0" y="32765"/>
                  </a:lnTo>
                  <a:lnTo>
                    <a:pt x="86106" y="1089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219740" y="5688208"/>
              <a:ext cx="559435" cy="174625"/>
            </a:xfrm>
            <a:custGeom>
              <a:avLst/>
              <a:gdLst/>
              <a:ahLst/>
              <a:cxnLst/>
              <a:rect l="l" t="t" r="r" b="b"/>
              <a:pathLst>
                <a:path w="559435" h="174625">
                  <a:moveTo>
                    <a:pt x="0" y="174495"/>
                  </a:moveTo>
                  <a:lnTo>
                    <a:pt x="559315" y="0"/>
                  </a:lnTo>
                </a:path>
              </a:pathLst>
            </a:custGeom>
            <a:ln w="108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57701" y="5656072"/>
              <a:ext cx="107950" cy="76200"/>
            </a:xfrm>
            <a:custGeom>
              <a:avLst/>
              <a:gdLst/>
              <a:ahLst/>
              <a:cxnLst/>
              <a:rect l="l" t="t" r="r" b="b"/>
              <a:pathLst>
                <a:path w="107950" h="76200">
                  <a:moveTo>
                    <a:pt x="107442" y="10667"/>
                  </a:moveTo>
                  <a:lnTo>
                    <a:pt x="0" y="0"/>
                  </a:lnTo>
                  <a:lnTo>
                    <a:pt x="0" y="43434"/>
                  </a:lnTo>
                  <a:lnTo>
                    <a:pt x="21336" y="76200"/>
                  </a:lnTo>
                  <a:lnTo>
                    <a:pt x="107442" y="106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951517" y="5743062"/>
              <a:ext cx="161290" cy="86995"/>
            </a:xfrm>
            <a:custGeom>
              <a:avLst/>
              <a:gdLst/>
              <a:ahLst/>
              <a:cxnLst/>
              <a:rect l="l" t="t" r="r" b="b"/>
              <a:pathLst>
                <a:path w="161289" h="86995">
                  <a:moveTo>
                    <a:pt x="0" y="86870"/>
                  </a:moveTo>
                  <a:lnTo>
                    <a:pt x="160784" y="0"/>
                  </a:lnTo>
                </a:path>
              </a:pathLst>
            </a:custGeom>
            <a:ln w="10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080283" y="5699506"/>
              <a:ext cx="118110" cy="86995"/>
            </a:xfrm>
            <a:custGeom>
              <a:avLst/>
              <a:gdLst/>
              <a:ahLst/>
              <a:cxnLst/>
              <a:rect l="l" t="t" r="r" b="b"/>
              <a:pathLst>
                <a:path w="118110" h="86995">
                  <a:moveTo>
                    <a:pt x="118110" y="0"/>
                  </a:moveTo>
                  <a:lnTo>
                    <a:pt x="0" y="21336"/>
                  </a:lnTo>
                  <a:lnTo>
                    <a:pt x="10668" y="54102"/>
                  </a:lnTo>
                  <a:lnTo>
                    <a:pt x="32004" y="86868"/>
                  </a:lnTo>
                  <a:lnTo>
                    <a:pt x="1181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972848" y="6059294"/>
              <a:ext cx="172720" cy="0"/>
            </a:xfrm>
            <a:custGeom>
              <a:avLst/>
              <a:gdLst/>
              <a:ahLst/>
              <a:cxnLst/>
              <a:rect l="l" t="t" r="r" b="b"/>
              <a:pathLst>
                <a:path w="172719">
                  <a:moveTo>
                    <a:pt x="0" y="0"/>
                  </a:moveTo>
                  <a:lnTo>
                    <a:pt x="173380" y="0"/>
                  </a:lnTo>
                </a:path>
              </a:pathLst>
            </a:custGeom>
            <a:ln w="10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34385" y="6026404"/>
              <a:ext cx="107950" cy="66040"/>
            </a:xfrm>
            <a:custGeom>
              <a:avLst/>
              <a:gdLst/>
              <a:ahLst/>
              <a:cxnLst/>
              <a:rect l="l" t="t" r="r" b="b"/>
              <a:pathLst>
                <a:path w="107950" h="66039">
                  <a:moveTo>
                    <a:pt x="107442" y="32766"/>
                  </a:moveTo>
                  <a:lnTo>
                    <a:pt x="0" y="0"/>
                  </a:lnTo>
                  <a:lnTo>
                    <a:pt x="0" y="65532"/>
                  </a:lnTo>
                  <a:lnTo>
                    <a:pt x="107442" y="327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597187" y="5666868"/>
              <a:ext cx="204470" cy="109220"/>
            </a:xfrm>
            <a:custGeom>
              <a:avLst/>
              <a:gdLst/>
              <a:ahLst/>
              <a:cxnLst/>
              <a:rect l="l" t="t" r="r" b="b"/>
              <a:pathLst>
                <a:path w="204470" h="109220">
                  <a:moveTo>
                    <a:pt x="204216" y="0"/>
                  </a:moveTo>
                  <a:lnTo>
                    <a:pt x="0" y="108965"/>
                  </a:lnTo>
                </a:path>
              </a:pathLst>
            </a:custGeom>
            <a:ln w="10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511063" y="5742940"/>
              <a:ext cx="107950" cy="86995"/>
            </a:xfrm>
            <a:custGeom>
              <a:avLst/>
              <a:gdLst/>
              <a:ahLst/>
              <a:cxnLst/>
              <a:rect l="l" t="t" r="r" b="b"/>
              <a:pathLst>
                <a:path w="107950" h="86995">
                  <a:moveTo>
                    <a:pt x="107441" y="65532"/>
                  </a:moveTo>
                  <a:lnTo>
                    <a:pt x="96773" y="32766"/>
                  </a:lnTo>
                  <a:lnTo>
                    <a:pt x="74675" y="0"/>
                  </a:lnTo>
                  <a:lnTo>
                    <a:pt x="0" y="86868"/>
                  </a:lnTo>
                  <a:lnTo>
                    <a:pt x="107441" y="655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661442" y="5862704"/>
              <a:ext cx="74930" cy="33020"/>
            </a:xfrm>
            <a:custGeom>
              <a:avLst/>
              <a:gdLst/>
              <a:ahLst/>
              <a:cxnLst/>
              <a:rect l="l" t="t" r="r" b="b"/>
              <a:pathLst>
                <a:path w="74929" h="33020">
                  <a:moveTo>
                    <a:pt x="0" y="0"/>
                  </a:moveTo>
                  <a:lnTo>
                    <a:pt x="75184" y="32550"/>
                  </a:lnTo>
                </a:path>
              </a:pathLst>
            </a:custGeom>
            <a:ln w="10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704105" y="5862574"/>
              <a:ext cx="107950" cy="87630"/>
            </a:xfrm>
            <a:custGeom>
              <a:avLst/>
              <a:gdLst/>
              <a:ahLst/>
              <a:cxnLst/>
              <a:rect l="l" t="t" r="r" b="b"/>
              <a:pathLst>
                <a:path w="107950" h="87629">
                  <a:moveTo>
                    <a:pt x="107442" y="87629"/>
                  </a:moveTo>
                  <a:lnTo>
                    <a:pt x="32003" y="0"/>
                  </a:lnTo>
                  <a:lnTo>
                    <a:pt x="10667" y="32765"/>
                  </a:lnTo>
                  <a:lnTo>
                    <a:pt x="0" y="65531"/>
                  </a:lnTo>
                  <a:lnTo>
                    <a:pt x="107442" y="876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907821" y="4249420"/>
            <a:ext cx="6893559" cy="1951989"/>
            <a:chOff x="907821" y="4249420"/>
            <a:chExt cx="6893559" cy="1951989"/>
          </a:xfrm>
        </p:grpSpPr>
        <p:sp>
          <p:nvSpPr>
            <p:cNvPr id="60" name="object 60"/>
            <p:cNvSpPr/>
            <p:nvPr/>
          </p:nvSpPr>
          <p:spPr>
            <a:xfrm>
              <a:off x="907808" y="5753620"/>
              <a:ext cx="1742439" cy="403860"/>
            </a:xfrm>
            <a:custGeom>
              <a:avLst/>
              <a:gdLst/>
              <a:ahLst/>
              <a:cxnLst/>
              <a:rect l="l" t="t" r="r" b="b"/>
              <a:pathLst>
                <a:path w="1742439" h="403860">
                  <a:moveTo>
                    <a:pt x="1741932" y="196596"/>
                  </a:moveTo>
                  <a:lnTo>
                    <a:pt x="1709267" y="187858"/>
                  </a:lnTo>
                  <a:lnTo>
                    <a:pt x="1709928" y="185166"/>
                  </a:lnTo>
                  <a:lnTo>
                    <a:pt x="1667256" y="174498"/>
                  </a:lnTo>
                  <a:lnTo>
                    <a:pt x="1664855" y="183997"/>
                  </a:lnTo>
                  <a:lnTo>
                    <a:pt x="1632178" y="167944"/>
                  </a:lnTo>
                  <a:lnTo>
                    <a:pt x="1634490" y="163830"/>
                  </a:lnTo>
                  <a:lnTo>
                    <a:pt x="1581150" y="141732"/>
                  </a:lnTo>
                  <a:lnTo>
                    <a:pt x="1484376" y="98298"/>
                  </a:lnTo>
                  <a:lnTo>
                    <a:pt x="1376934" y="43434"/>
                  </a:lnTo>
                  <a:lnTo>
                    <a:pt x="1312164" y="22098"/>
                  </a:lnTo>
                  <a:lnTo>
                    <a:pt x="1258062" y="11430"/>
                  </a:lnTo>
                  <a:lnTo>
                    <a:pt x="1247394" y="11430"/>
                  </a:lnTo>
                  <a:lnTo>
                    <a:pt x="1194054" y="0"/>
                  </a:lnTo>
                  <a:lnTo>
                    <a:pt x="1183386" y="0"/>
                  </a:lnTo>
                  <a:lnTo>
                    <a:pt x="1118616" y="0"/>
                  </a:lnTo>
                  <a:lnTo>
                    <a:pt x="1053846" y="11430"/>
                  </a:lnTo>
                  <a:lnTo>
                    <a:pt x="1043178" y="11430"/>
                  </a:lnTo>
                  <a:lnTo>
                    <a:pt x="978408" y="32766"/>
                  </a:lnTo>
                  <a:lnTo>
                    <a:pt x="978408" y="43434"/>
                  </a:lnTo>
                  <a:lnTo>
                    <a:pt x="914400" y="76200"/>
                  </a:lnTo>
                  <a:lnTo>
                    <a:pt x="903732" y="76200"/>
                  </a:lnTo>
                  <a:lnTo>
                    <a:pt x="838962" y="131064"/>
                  </a:lnTo>
                  <a:lnTo>
                    <a:pt x="784860" y="174498"/>
                  </a:lnTo>
                  <a:lnTo>
                    <a:pt x="731520" y="217932"/>
                  </a:lnTo>
                  <a:lnTo>
                    <a:pt x="677418" y="250698"/>
                  </a:lnTo>
                  <a:lnTo>
                    <a:pt x="679450" y="254279"/>
                  </a:lnTo>
                  <a:lnTo>
                    <a:pt x="634746" y="272796"/>
                  </a:lnTo>
                  <a:lnTo>
                    <a:pt x="594677" y="292481"/>
                  </a:lnTo>
                  <a:lnTo>
                    <a:pt x="591312" y="283464"/>
                  </a:lnTo>
                  <a:lnTo>
                    <a:pt x="548640" y="305562"/>
                  </a:lnTo>
                  <a:lnTo>
                    <a:pt x="505206" y="316230"/>
                  </a:lnTo>
                  <a:lnTo>
                    <a:pt x="462534" y="316230"/>
                  </a:lnTo>
                  <a:lnTo>
                    <a:pt x="376428" y="316230"/>
                  </a:lnTo>
                  <a:lnTo>
                    <a:pt x="0" y="316230"/>
                  </a:lnTo>
                  <a:lnTo>
                    <a:pt x="0" y="403860"/>
                  </a:lnTo>
                  <a:lnTo>
                    <a:pt x="473202" y="403860"/>
                  </a:lnTo>
                  <a:lnTo>
                    <a:pt x="515874" y="392430"/>
                  </a:lnTo>
                  <a:lnTo>
                    <a:pt x="569976" y="392430"/>
                  </a:lnTo>
                  <a:lnTo>
                    <a:pt x="569976" y="381762"/>
                  </a:lnTo>
                  <a:lnTo>
                    <a:pt x="624078" y="371094"/>
                  </a:lnTo>
                  <a:lnTo>
                    <a:pt x="666750" y="348996"/>
                  </a:lnTo>
                  <a:lnTo>
                    <a:pt x="677418" y="348996"/>
                  </a:lnTo>
                  <a:lnTo>
                    <a:pt x="720852" y="326898"/>
                  </a:lnTo>
                  <a:lnTo>
                    <a:pt x="720852" y="316230"/>
                  </a:lnTo>
                  <a:lnTo>
                    <a:pt x="774192" y="283464"/>
                  </a:lnTo>
                  <a:lnTo>
                    <a:pt x="784860" y="283464"/>
                  </a:lnTo>
                  <a:lnTo>
                    <a:pt x="838962" y="250698"/>
                  </a:lnTo>
                  <a:lnTo>
                    <a:pt x="838962" y="240030"/>
                  </a:lnTo>
                  <a:lnTo>
                    <a:pt x="892302" y="196596"/>
                  </a:lnTo>
                  <a:lnTo>
                    <a:pt x="957072" y="153162"/>
                  </a:lnTo>
                  <a:lnTo>
                    <a:pt x="1021842" y="120396"/>
                  </a:lnTo>
                  <a:lnTo>
                    <a:pt x="1020102" y="117322"/>
                  </a:lnTo>
                  <a:lnTo>
                    <a:pt x="1075182" y="98298"/>
                  </a:lnTo>
                  <a:lnTo>
                    <a:pt x="1074559" y="96647"/>
                  </a:lnTo>
                  <a:lnTo>
                    <a:pt x="1129284" y="87630"/>
                  </a:lnTo>
                  <a:lnTo>
                    <a:pt x="1183386" y="87630"/>
                  </a:lnTo>
                  <a:lnTo>
                    <a:pt x="1236726" y="98298"/>
                  </a:lnTo>
                  <a:lnTo>
                    <a:pt x="1290828" y="108966"/>
                  </a:lnTo>
                  <a:lnTo>
                    <a:pt x="1344168" y="131064"/>
                  </a:lnTo>
                  <a:lnTo>
                    <a:pt x="1451610" y="174498"/>
                  </a:lnTo>
                  <a:lnTo>
                    <a:pt x="1548384" y="217932"/>
                  </a:lnTo>
                  <a:lnTo>
                    <a:pt x="1591818" y="240030"/>
                  </a:lnTo>
                  <a:lnTo>
                    <a:pt x="1645158" y="262128"/>
                  </a:lnTo>
                  <a:lnTo>
                    <a:pt x="1688592" y="272796"/>
                  </a:lnTo>
                  <a:lnTo>
                    <a:pt x="1731264" y="283464"/>
                  </a:lnTo>
                  <a:lnTo>
                    <a:pt x="1741932" y="196596"/>
                  </a:lnTo>
                  <a:close/>
                </a:path>
              </a:pathLst>
            </a:custGeom>
            <a:solidFill>
              <a:srgbClr val="393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65884" y="4587840"/>
              <a:ext cx="5539105" cy="1515110"/>
            </a:xfrm>
            <a:custGeom>
              <a:avLst/>
              <a:gdLst/>
              <a:ahLst/>
              <a:cxnLst/>
              <a:rect l="l" t="t" r="r" b="b"/>
              <a:pathLst>
                <a:path w="5539105" h="1515110">
                  <a:moveTo>
                    <a:pt x="0" y="1514889"/>
                  </a:moveTo>
                  <a:lnTo>
                    <a:pt x="2990097" y="1514889"/>
                  </a:lnTo>
                  <a:lnTo>
                    <a:pt x="5539001" y="0"/>
                  </a:lnTo>
                </a:path>
              </a:pathLst>
            </a:custGeom>
            <a:ln w="10896">
              <a:solidFill>
                <a:srgbClr val="949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048516" y="5829820"/>
              <a:ext cx="2021839" cy="371475"/>
            </a:xfrm>
            <a:custGeom>
              <a:avLst/>
              <a:gdLst/>
              <a:ahLst/>
              <a:cxnLst/>
              <a:rect l="l" t="t" r="r" b="b"/>
              <a:pathLst>
                <a:path w="2021840" h="371475">
                  <a:moveTo>
                    <a:pt x="569963" y="174498"/>
                  </a:moveTo>
                  <a:lnTo>
                    <a:pt x="548627" y="87630"/>
                  </a:lnTo>
                  <a:lnTo>
                    <a:pt x="505206" y="98298"/>
                  </a:lnTo>
                  <a:lnTo>
                    <a:pt x="451866" y="108966"/>
                  </a:lnTo>
                  <a:lnTo>
                    <a:pt x="387096" y="120396"/>
                  </a:lnTo>
                  <a:lnTo>
                    <a:pt x="311658" y="131064"/>
                  </a:lnTo>
                  <a:lnTo>
                    <a:pt x="225552" y="141732"/>
                  </a:lnTo>
                  <a:lnTo>
                    <a:pt x="172212" y="141732"/>
                  </a:lnTo>
                  <a:lnTo>
                    <a:pt x="118110" y="141732"/>
                  </a:lnTo>
                  <a:lnTo>
                    <a:pt x="64008" y="141732"/>
                  </a:lnTo>
                  <a:lnTo>
                    <a:pt x="0" y="141732"/>
                  </a:lnTo>
                  <a:lnTo>
                    <a:pt x="0" y="229362"/>
                  </a:lnTo>
                  <a:lnTo>
                    <a:pt x="64008" y="229362"/>
                  </a:lnTo>
                  <a:lnTo>
                    <a:pt x="128778" y="229362"/>
                  </a:lnTo>
                  <a:lnTo>
                    <a:pt x="182880" y="229362"/>
                  </a:lnTo>
                  <a:lnTo>
                    <a:pt x="236220" y="229362"/>
                  </a:lnTo>
                  <a:lnTo>
                    <a:pt x="322326" y="217932"/>
                  </a:lnTo>
                  <a:lnTo>
                    <a:pt x="397764" y="207264"/>
                  </a:lnTo>
                  <a:lnTo>
                    <a:pt x="462534" y="196596"/>
                  </a:lnTo>
                  <a:lnTo>
                    <a:pt x="526542" y="185928"/>
                  </a:lnTo>
                  <a:lnTo>
                    <a:pt x="569963" y="174498"/>
                  </a:lnTo>
                  <a:close/>
                </a:path>
                <a:path w="2021840" h="371475">
                  <a:moveTo>
                    <a:pt x="1279385" y="131064"/>
                  </a:moveTo>
                  <a:lnTo>
                    <a:pt x="1247381" y="108966"/>
                  </a:lnTo>
                  <a:lnTo>
                    <a:pt x="1215377" y="76962"/>
                  </a:lnTo>
                  <a:lnTo>
                    <a:pt x="1171943" y="54876"/>
                  </a:lnTo>
                  <a:lnTo>
                    <a:pt x="1129284" y="32766"/>
                  </a:lnTo>
                  <a:lnTo>
                    <a:pt x="1075182" y="22098"/>
                  </a:lnTo>
                  <a:lnTo>
                    <a:pt x="1075182" y="11430"/>
                  </a:lnTo>
                  <a:lnTo>
                    <a:pt x="1010412" y="11430"/>
                  </a:lnTo>
                  <a:lnTo>
                    <a:pt x="1010412" y="0"/>
                  </a:lnTo>
                  <a:lnTo>
                    <a:pt x="946391" y="0"/>
                  </a:lnTo>
                  <a:lnTo>
                    <a:pt x="935736" y="0"/>
                  </a:lnTo>
                  <a:lnTo>
                    <a:pt x="881634" y="0"/>
                  </a:lnTo>
                  <a:lnTo>
                    <a:pt x="827532" y="11430"/>
                  </a:lnTo>
                  <a:lnTo>
                    <a:pt x="774192" y="11430"/>
                  </a:lnTo>
                  <a:lnTo>
                    <a:pt x="730758" y="22098"/>
                  </a:lnTo>
                  <a:lnTo>
                    <a:pt x="656082" y="44196"/>
                  </a:lnTo>
                  <a:lnTo>
                    <a:pt x="591312" y="76962"/>
                  </a:lnTo>
                  <a:lnTo>
                    <a:pt x="548640" y="87630"/>
                  </a:lnTo>
                  <a:lnTo>
                    <a:pt x="569963" y="174498"/>
                  </a:lnTo>
                  <a:lnTo>
                    <a:pt x="612648" y="153162"/>
                  </a:lnTo>
                  <a:lnTo>
                    <a:pt x="688086" y="131064"/>
                  </a:lnTo>
                  <a:lnTo>
                    <a:pt x="752856" y="108966"/>
                  </a:lnTo>
                  <a:lnTo>
                    <a:pt x="795528" y="98298"/>
                  </a:lnTo>
                  <a:lnTo>
                    <a:pt x="827532" y="98298"/>
                  </a:lnTo>
                  <a:lnTo>
                    <a:pt x="838949" y="98298"/>
                  </a:lnTo>
                  <a:lnTo>
                    <a:pt x="838657" y="96113"/>
                  </a:lnTo>
                  <a:lnTo>
                    <a:pt x="881634" y="87630"/>
                  </a:lnTo>
                  <a:lnTo>
                    <a:pt x="935723" y="87630"/>
                  </a:lnTo>
                  <a:lnTo>
                    <a:pt x="946404" y="87630"/>
                  </a:lnTo>
                  <a:lnTo>
                    <a:pt x="999744" y="87630"/>
                  </a:lnTo>
                  <a:lnTo>
                    <a:pt x="1053846" y="98298"/>
                  </a:lnTo>
                  <a:lnTo>
                    <a:pt x="1096518" y="120396"/>
                  </a:lnTo>
                  <a:lnTo>
                    <a:pt x="1099921" y="111277"/>
                  </a:lnTo>
                  <a:lnTo>
                    <a:pt x="1129271" y="131064"/>
                  </a:lnTo>
                  <a:lnTo>
                    <a:pt x="1161275" y="153162"/>
                  </a:lnTo>
                  <a:lnTo>
                    <a:pt x="1193279" y="174498"/>
                  </a:lnTo>
                  <a:lnTo>
                    <a:pt x="1236713" y="207264"/>
                  </a:lnTo>
                  <a:lnTo>
                    <a:pt x="1279385" y="131064"/>
                  </a:lnTo>
                  <a:close/>
                </a:path>
                <a:path w="2021840" h="371475">
                  <a:moveTo>
                    <a:pt x="1365491" y="185928"/>
                  </a:moveTo>
                  <a:lnTo>
                    <a:pt x="1322819" y="153174"/>
                  </a:lnTo>
                  <a:lnTo>
                    <a:pt x="1279398" y="131064"/>
                  </a:lnTo>
                  <a:lnTo>
                    <a:pt x="1236726" y="207264"/>
                  </a:lnTo>
                  <a:lnTo>
                    <a:pt x="1268717" y="229362"/>
                  </a:lnTo>
                  <a:lnTo>
                    <a:pt x="1279385" y="229362"/>
                  </a:lnTo>
                  <a:lnTo>
                    <a:pt x="1322819" y="262128"/>
                  </a:lnTo>
                  <a:lnTo>
                    <a:pt x="1365491" y="185928"/>
                  </a:lnTo>
                  <a:close/>
                </a:path>
                <a:path w="2021840" h="371475">
                  <a:moveTo>
                    <a:pt x="1548371" y="250698"/>
                  </a:moveTo>
                  <a:lnTo>
                    <a:pt x="1472933" y="229374"/>
                  </a:lnTo>
                  <a:lnTo>
                    <a:pt x="1417840" y="210350"/>
                  </a:lnTo>
                  <a:lnTo>
                    <a:pt x="1419606" y="207264"/>
                  </a:lnTo>
                  <a:lnTo>
                    <a:pt x="1365504" y="185928"/>
                  </a:lnTo>
                  <a:lnTo>
                    <a:pt x="1322832" y="262128"/>
                  </a:lnTo>
                  <a:lnTo>
                    <a:pt x="1376172" y="283464"/>
                  </a:lnTo>
                  <a:lnTo>
                    <a:pt x="1386840" y="283464"/>
                  </a:lnTo>
                  <a:lnTo>
                    <a:pt x="1440929" y="316230"/>
                  </a:lnTo>
                  <a:lnTo>
                    <a:pt x="1451597" y="316230"/>
                  </a:lnTo>
                  <a:lnTo>
                    <a:pt x="1527035" y="338328"/>
                  </a:lnTo>
                  <a:lnTo>
                    <a:pt x="1548371" y="250698"/>
                  </a:lnTo>
                  <a:close/>
                </a:path>
                <a:path w="2021840" h="371475">
                  <a:moveTo>
                    <a:pt x="1806689" y="283464"/>
                  </a:moveTo>
                  <a:lnTo>
                    <a:pt x="1741919" y="272808"/>
                  </a:lnTo>
                  <a:lnTo>
                    <a:pt x="1688592" y="272796"/>
                  </a:lnTo>
                  <a:lnTo>
                    <a:pt x="1634490" y="262128"/>
                  </a:lnTo>
                  <a:lnTo>
                    <a:pt x="1591818" y="262128"/>
                  </a:lnTo>
                  <a:lnTo>
                    <a:pt x="1548384" y="250698"/>
                  </a:lnTo>
                  <a:lnTo>
                    <a:pt x="1527048" y="338328"/>
                  </a:lnTo>
                  <a:lnTo>
                    <a:pt x="1569720" y="338328"/>
                  </a:lnTo>
                  <a:lnTo>
                    <a:pt x="1623822" y="348996"/>
                  </a:lnTo>
                  <a:lnTo>
                    <a:pt x="1677162" y="359664"/>
                  </a:lnTo>
                  <a:lnTo>
                    <a:pt x="1731251" y="359664"/>
                  </a:lnTo>
                  <a:lnTo>
                    <a:pt x="1796021" y="371094"/>
                  </a:lnTo>
                  <a:lnTo>
                    <a:pt x="1806689" y="283464"/>
                  </a:lnTo>
                  <a:close/>
                </a:path>
                <a:path w="2021840" h="371475">
                  <a:moveTo>
                    <a:pt x="2021573" y="283464"/>
                  </a:moveTo>
                  <a:lnTo>
                    <a:pt x="1946148" y="283464"/>
                  </a:lnTo>
                  <a:lnTo>
                    <a:pt x="1935467" y="283464"/>
                  </a:lnTo>
                  <a:lnTo>
                    <a:pt x="1871472" y="283464"/>
                  </a:lnTo>
                  <a:lnTo>
                    <a:pt x="1806702" y="283464"/>
                  </a:lnTo>
                  <a:lnTo>
                    <a:pt x="1796034" y="371094"/>
                  </a:lnTo>
                  <a:lnTo>
                    <a:pt x="1871472" y="371094"/>
                  </a:lnTo>
                  <a:lnTo>
                    <a:pt x="1935467" y="371094"/>
                  </a:lnTo>
                  <a:lnTo>
                    <a:pt x="2021573" y="371094"/>
                  </a:lnTo>
                  <a:lnTo>
                    <a:pt x="2021573" y="283464"/>
                  </a:lnTo>
                  <a:close/>
                </a:path>
              </a:pathLst>
            </a:custGeom>
            <a:solidFill>
              <a:srgbClr val="393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25962" y="4249432"/>
              <a:ext cx="1766570" cy="612775"/>
            </a:xfrm>
            <a:custGeom>
              <a:avLst/>
              <a:gdLst/>
              <a:ahLst/>
              <a:cxnLst/>
              <a:rect l="l" t="t" r="r" b="b"/>
              <a:pathLst>
                <a:path w="1766570" h="612775">
                  <a:moveTo>
                    <a:pt x="180517" y="591515"/>
                  </a:moveTo>
                  <a:lnTo>
                    <a:pt x="179832" y="581406"/>
                  </a:lnTo>
                  <a:lnTo>
                    <a:pt x="175717" y="572223"/>
                  </a:lnTo>
                  <a:lnTo>
                    <a:pt x="168592" y="565683"/>
                  </a:lnTo>
                  <a:lnTo>
                    <a:pt x="162280" y="563435"/>
                  </a:lnTo>
                  <a:lnTo>
                    <a:pt x="25146" y="25908"/>
                  </a:lnTo>
                  <a:lnTo>
                    <a:pt x="0" y="32004"/>
                  </a:lnTo>
                  <a:lnTo>
                    <a:pt x="137909" y="569696"/>
                  </a:lnTo>
                  <a:lnTo>
                    <a:pt x="133642" y="574357"/>
                  </a:lnTo>
                  <a:lnTo>
                    <a:pt x="130390" y="583476"/>
                  </a:lnTo>
                  <a:lnTo>
                    <a:pt x="131064" y="593598"/>
                  </a:lnTo>
                  <a:lnTo>
                    <a:pt x="135191" y="602767"/>
                  </a:lnTo>
                  <a:lnTo>
                    <a:pt x="142303" y="609307"/>
                  </a:lnTo>
                  <a:lnTo>
                    <a:pt x="151434" y="612559"/>
                  </a:lnTo>
                  <a:lnTo>
                    <a:pt x="161544" y="611886"/>
                  </a:lnTo>
                  <a:lnTo>
                    <a:pt x="167640" y="609142"/>
                  </a:lnTo>
                  <a:lnTo>
                    <a:pt x="170726" y="607758"/>
                  </a:lnTo>
                  <a:lnTo>
                    <a:pt x="177266" y="600646"/>
                  </a:lnTo>
                  <a:lnTo>
                    <a:pt x="180517" y="591515"/>
                  </a:lnTo>
                  <a:close/>
                </a:path>
                <a:path w="1766570" h="612775">
                  <a:moveTo>
                    <a:pt x="1766455" y="398272"/>
                  </a:moveTo>
                  <a:lnTo>
                    <a:pt x="1763268" y="388620"/>
                  </a:lnTo>
                  <a:lnTo>
                    <a:pt x="1756613" y="381406"/>
                  </a:lnTo>
                  <a:lnTo>
                    <a:pt x="1747748" y="377278"/>
                  </a:lnTo>
                  <a:lnTo>
                    <a:pt x="1741639" y="376936"/>
                  </a:lnTo>
                  <a:lnTo>
                    <a:pt x="1518666" y="0"/>
                  </a:lnTo>
                  <a:lnTo>
                    <a:pt x="1497330" y="12954"/>
                  </a:lnTo>
                  <a:lnTo>
                    <a:pt x="1719376" y="389547"/>
                  </a:lnTo>
                  <a:lnTo>
                    <a:pt x="1716595" y="395376"/>
                  </a:lnTo>
                  <a:lnTo>
                    <a:pt x="1744599" y="426847"/>
                  </a:lnTo>
                  <a:lnTo>
                    <a:pt x="1752600" y="424180"/>
                  </a:lnTo>
                  <a:lnTo>
                    <a:pt x="1754124" y="423672"/>
                  </a:lnTo>
                  <a:lnTo>
                    <a:pt x="1761667" y="417004"/>
                  </a:lnTo>
                  <a:lnTo>
                    <a:pt x="1765846" y="408139"/>
                  </a:lnTo>
                  <a:lnTo>
                    <a:pt x="1766455" y="3982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249934" y="6094222"/>
              <a:ext cx="551180" cy="95250"/>
            </a:xfrm>
            <a:custGeom>
              <a:avLst/>
              <a:gdLst/>
              <a:ahLst/>
              <a:cxnLst/>
              <a:rect l="l" t="t" r="r" b="b"/>
              <a:pathLst>
                <a:path w="551179" h="95250">
                  <a:moveTo>
                    <a:pt x="471677" y="63246"/>
                  </a:moveTo>
                  <a:lnTo>
                    <a:pt x="471677" y="32004"/>
                  </a:lnTo>
                  <a:lnTo>
                    <a:pt x="0" y="32004"/>
                  </a:lnTo>
                  <a:lnTo>
                    <a:pt x="0" y="63246"/>
                  </a:lnTo>
                  <a:lnTo>
                    <a:pt x="471677" y="63246"/>
                  </a:lnTo>
                  <a:close/>
                </a:path>
                <a:path w="551179" h="95250">
                  <a:moveTo>
                    <a:pt x="550926" y="48005"/>
                  </a:moveTo>
                  <a:lnTo>
                    <a:pt x="455675" y="0"/>
                  </a:lnTo>
                  <a:lnTo>
                    <a:pt x="455675" y="32004"/>
                  </a:lnTo>
                  <a:lnTo>
                    <a:pt x="471677" y="32004"/>
                  </a:lnTo>
                  <a:lnTo>
                    <a:pt x="471677" y="87313"/>
                  </a:lnTo>
                  <a:lnTo>
                    <a:pt x="550926" y="48005"/>
                  </a:lnTo>
                  <a:close/>
                </a:path>
                <a:path w="551179" h="95250">
                  <a:moveTo>
                    <a:pt x="471677" y="87313"/>
                  </a:moveTo>
                  <a:lnTo>
                    <a:pt x="471677" y="63246"/>
                  </a:lnTo>
                  <a:lnTo>
                    <a:pt x="455675" y="63246"/>
                  </a:lnTo>
                  <a:lnTo>
                    <a:pt x="455675" y="95250"/>
                  </a:lnTo>
                  <a:lnTo>
                    <a:pt x="471677" y="873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1747792" y="176022"/>
            <a:ext cx="566801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90545" algn="l"/>
              </a:tabLst>
            </a:pPr>
            <a:r>
              <a:rPr dirty="0"/>
              <a:t>Lateral</a:t>
            </a:r>
            <a:r>
              <a:rPr spc="-70" dirty="0"/>
              <a:t> </a:t>
            </a:r>
            <a:r>
              <a:rPr dirty="0"/>
              <a:t>Dots:</a:t>
            </a:r>
            <a:r>
              <a:rPr spc="-65" dirty="0"/>
              <a:t> </a:t>
            </a:r>
            <a:r>
              <a:rPr dirty="0"/>
              <a:t>Formed</a:t>
            </a:r>
            <a:r>
              <a:rPr spc="-65" dirty="0"/>
              <a:t> </a:t>
            </a:r>
            <a:r>
              <a:rPr spc="-25" dirty="0"/>
              <a:t>in</a:t>
            </a:r>
            <a:r>
              <a:rPr dirty="0"/>
              <a:t>	GaAs/AlGaAs</a:t>
            </a:r>
            <a:r>
              <a:rPr spc="-5" dirty="0"/>
              <a:t> </a:t>
            </a:r>
            <a:r>
              <a:rPr spc="-20" dirty="0"/>
              <a:t>2DEG</a:t>
            </a:r>
          </a:p>
        </p:txBody>
      </p:sp>
      <p:sp>
        <p:nvSpPr>
          <p:cNvPr id="66" name="object 66"/>
          <p:cNvSpPr/>
          <p:nvPr/>
        </p:nvSpPr>
        <p:spPr>
          <a:xfrm>
            <a:off x="63525" y="682498"/>
            <a:ext cx="8928100" cy="0"/>
          </a:xfrm>
          <a:custGeom>
            <a:avLst/>
            <a:gdLst/>
            <a:ahLst/>
            <a:cxnLst/>
            <a:rect l="l" t="t" r="r" b="b"/>
            <a:pathLst>
              <a:path w="8928100">
                <a:moveTo>
                  <a:pt x="0" y="0"/>
                </a:moveTo>
                <a:lnTo>
                  <a:pt x="8927592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434474" y="2085404"/>
            <a:ext cx="3211195" cy="923925"/>
            <a:chOff x="434474" y="2085404"/>
            <a:chExt cx="3211195" cy="923925"/>
          </a:xfrm>
        </p:grpSpPr>
        <p:sp>
          <p:nvSpPr>
            <p:cNvPr id="68" name="object 68"/>
            <p:cNvSpPr/>
            <p:nvPr/>
          </p:nvSpPr>
          <p:spPr>
            <a:xfrm>
              <a:off x="533666" y="2226322"/>
              <a:ext cx="2985770" cy="187960"/>
            </a:xfrm>
            <a:custGeom>
              <a:avLst/>
              <a:gdLst/>
              <a:ahLst/>
              <a:cxnLst/>
              <a:rect l="l" t="t" r="r" b="b"/>
              <a:pathLst>
                <a:path w="2985770" h="187960">
                  <a:moveTo>
                    <a:pt x="462534" y="0"/>
                  </a:moveTo>
                  <a:lnTo>
                    <a:pt x="0" y="0"/>
                  </a:lnTo>
                  <a:lnTo>
                    <a:pt x="0" y="187452"/>
                  </a:lnTo>
                  <a:lnTo>
                    <a:pt x="462534" y="187452"/>
                  </a:lnTo>
                  <a:lnTo>
                    <a:pt x="462534" y="0"/>
                  </a:lnTo>
                  <a:close/>
                </a:path>
                <a:path w="2985770" h="187960">
                  <a:moveTo>
                    <a:pt x="2985516" y="0"/>
                  </a:moveTo>
                  <a:lnTo>
                    <a:pt x="2522982" y="0"/>
                  </a:lnTo>
                  <a:lnTo>
                    <a:pt x="2522982" y="187452"/>
                  </a:lnTo>
                  <a:lnTo>
                    <a:pt x="2985516" y="187452"/>
                  </a:lnTo>
                  <a:lnTo>
                    <a:pt x="2985516" y="0"/>
                  </a:lnTo>
                  <a:close/>
                </a:path>
              </a:pathLst>
            </a:custGeom>
            <a:solidFill>
              <a:srgbClr val="FDED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54418" y="2359672"/>
              <a:ext cx="3183890" cy="26670"/>
            </a:xfrm>
            <a:custGeom>
              <a:avLst/>
              <a:gdLst/>
              <a:ahLst/>
              <a:cxnLst/>
              <a:rect l="l" t="t" r="r" b="b"/>
              <a:pathLst>
                <a:path w="3183890" h="26669">
                  <a:moveTo>
                    <a:pt x="1294638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294638" y="26670"/>
                  </a:lnTo>
                  <a:lnTo>
                    <a:pt x="1294638" y="0"/>
                  </a:lnTo>
                  <a:close/>
                </a:path>
                <a:path w="3183890" h="26669">
                  <a:moveTo>
                    <a:pt x="3183636" y="0"/>
                  </a:moveTo>
                  <a:lnTo>
                    <a:pt x="1822704" y="0"/>
                  </a:lnTo>
                  <a:lnTo>
                    <a:pt x="1822704" y="26670"/>
                  </a:lnTo>
                  <a:lnTo>
                    <a:pt x="3183636" y="26670"/>
                  </a:lnTo>
                  <a:lnTo>
                    <a:pt x="3183636" y="0"/>
                  </a:lnTo>
                  <a:close/>
                </a:path>
              </a:pathLst>
            </a:custGeom>
            <a:solidFill>
              <a:srgbClr val="70B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41472" y="2373263"/>
              <a:ext cx="3196590" cy="0"/>
            </a:xfrm>
            <a:custGeom>
              <a:avLst/>
              <a:gdLst/>
              <a:ahLst/>
              <a:cxnLst/>
              <a:rect l="l" t="t" r="r" b="b"/>
              <a:pathLst>
                <a:path w="3196590">
                  <a:moveTo>
                    <a:pt x="0" y="0"/>
                  </a:moveTo>
                  <a:lnTo>
                    <a:pt x="3196359" y="0"/>
                  </a:lnTo>
                </a:path>
              </a:pathLst>
            </a:custGeom>
            <a:ln w="13384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41472" y="2226198"/>
              <a:ext cx="3196590" cy="0"/>
            </a:xfrm>
            <a:custGeom>
              <a:avLst/>
              <a:gdLst/>
              <a:ahLst/>
              <a:cxnLst/>
              <a:rect l="l" t="t" r="r" b="b"/>
              <a:pathLst>
                <a:path w="3196590">
                  <a:moveTo>
                    <a:pt x="0" y="0"/>
                  </a:moveTo>
                  <a:lnTo>
                    <a:pt x="3217824" y="0"/>
                  </a:lnTo>
                </a:path>
              </a:pathLst>
            </a:custGeom>
            <a:ln w="1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638046" y="2226198"/>
              <a:ext cx="0" cy="775970"/>
            </a:xfrm>
            <a:custGeom>
              <a:avLst/>
              <a:gdLst/>
              <a:ahLst/>
              <a:cxnLst/>
              <a:rect l="l" t="t" r="r" b="b"/>
              <a:pathLst>
                <a:path h="775969">
                  <a:moveTo>
                    <a:pt x="0" y="0"/>
                  </a:moveTo>
                  <a:lnTo>
                    <a:pt x="0" y="770597"/>
                  </a:lnTo>
                </a:path>
              </a:pathLst>
            </a:custGeom>
            <a:ln w="13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41459" y="3001882"/>
              <a:ext cx="3196590" cy="0"/>
            </a:xfrm>
            <a:custGeom>
              <a:avLst/>
              <a:gdLst/>
              <a:ahLst/>
              <a:cxnLst/>
              <a:rect l="l" t="t" r="r" b="b"/>
              <a:pathLst>
                <a:path w="3196590">
                  <a:moveTo>
                    <a:pt x="3196586" y="0"/>
                  </a:moveTo>
                  <a:lnTo>
                    <a:pt x="0" y="0"/>
                  </a:lnTo>
                </a:path>
              </a:pathLst>
            </a:custGeom>
            <a:ln w="1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34867" y="2995190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4" h="13969">
                  <a:moveTo>
                    <a:pt x="0" y="6692"/>
                  </a:moveTo>
                  <a:lnTo>
                    <a:pt x="1934" y="11424"/>
                  </a:lnTo>
                  <a:lnTo>
                    <a:pt x="6604" y="13384"/>
                  </a:lnTo>
                  <a:lnTo>
                    <a:pt x="11274" y="11424"/>
                  </a:lnTo>
                  <a:lnTo>
                    <a:pt x="13209" y="6692"/>
                  </a:lnTo>
                  <a:lnTo>
                    <a:pt x="11274" y="1960"/>
                  </a:lnTo>
                  <a:lnTo>
                    <a:pt x="6604" y="0"/>
                  </a:lnTo>
                  <a:lnTo>
                    <a:pt x="1934" y="1960"/>
                  </a:lnTo>
                  <a:lnTo>
                    <a:pt x="0" y="66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41472" y="2226198"/>
              <a:ext cx="0" cy="775970"/>
            </a:xfrm>
            <a:custGeom>
              <a:avLst/>
              <a:gdLst/>
              <a:ahLst/>
              <a:cxnLst/>
              <a:rect l="l" t="t" r="r" b="b"/>
              <a:pathLst>
                <a:path h="775969">
                  <a:moveTo>
                    <a:pt x="0" y="775683"/>
                  </a:moveTo>
                  <a:lnTo>
                    <a:pt x="0" y="0"/>
                  </a:lnTo>
                </a:path>
              </a:pathLst>
            </a:custGeom>
            <a:ln w="13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4867" y="2219506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4" h="13969">
                  <a:moveTo>
                    <a:pt x="0" y="6692"/>
                  </a:moveTo>
                  <a:lnTo>
                    <a:pt x="1934" y="11424"/>
                  </a:lnTo>
                  <a:lnTo>
                    <a:pt x="6604" y="13384"/>
                  </a:lnTo>
                  <a:lnTo>
                    <a:pt x="11274" y="11424"/>
                  </a:lnTo>
                  <a:lnTo>
                    <a:pt x="13209" y="6692"/>
                  </a:lnTo>
                  <a:lnTo>
                    <a:pt x="11274" y="1960"/>
                  </a:lnTo>
                  <a:lnTo>
                    <a:pt x="6604" y="0"/>
                  </a:lnTo>
                  <a:lnTo>
                    <a:pt x="1934" y="1960"/>
                  </a:lnTo>
                  <a:lnTo>
                    <a:pt x="0" y="66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01647" y="2092198"/>
              <a:ext cx="396240" cy="134620"/>
            </a:xfrm>
            <a:custGeom>
              <a:avLst/>
              <a:gdLst/>
              <a:ahLst/>
              <a:cxnLst/>
              <a:rect l="l" t="t" r="r" b="b"/>
              <a:pathLst>
                <a:path w="396239" h="134619">
                  <a:moveTo>
                    <a:pt x="396239" y="134112"/>
                  </a:moveTo>
                  <a:lnTo>
                    <a:pt x="396239" y="0"/>
                  </a:lnTo>
                  <a:lnTo>
                    <a:pt x="0" y="0"/>
                  </a:lnTo>
                  <a:lnTo>
                    <a:pt x="0" y="134112"/>
                  </a:lnTo>
                  <a:lnTo>
                    <a:pt x="396239" y="134112"/>
                  </a:lnTo>
                  <a:close/>
                </a:path>
              </a:pathLst>
            </a:custGeom>
            <a:solidFill>
              <a:srgbClr val="C1C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01635" y="2085404"/>
              <a:ext cx="396240" cy="13970"/>
            </a:xfrm>
            <a:custGeom>
              <a:avLst/>
              <a:gdLst/>
              <a:ahLst/>
              <a:cxnLst/>
              <a:rect l="l" t="t" r="r" b="b"/>
              <a:pathLst>
                <a:path w="396239" h="13969">
                  <a:moveTo>
                    <a:pt x="0" y="0"/>
                  </a:moveTo>
                  <a:lnTo>
                    <a:pt x="396236" y="0"/>
                  </a:lnTo>
                  <a:lnTo>
                    <a:pt x="396236" y="13384"/>
                  </a:lnTo>
                  <a:lnTo>
                    <a:pt x="0" y="13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191267" y="2085404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69">
                  <a:moveTo>
                    <a:pt x="0" y="6692"/>
                  </a:moveTo>
                  <a:lnTo>
                    <a:pt x="1934" y="11424"/>
                  </a:lnTo>
                  <a:lnTo>
                    <a:pt x="6604" y="13384"/>
                  </a:lnTo>
                  <a:lnTo>
                    <a:pt x="11274" y="11424"/>
                  </a:lnTo>
                  <a:lnTo>
                    <a:pt x="13209" y="6692"/>
                  </a:lnTo>
                  <a:lnTo>
                    <a:pt x="11274" y="1960"/>
                  </a:lnTo>
                  <a:lnTo>
                    <a:pt x="6604" y="0"/>
                  </a:lnTo>
                  <a:lnTo>
                    <a:pt x="1934" y="1960"/>
                  </a:lnTo>
                  <a:lnTo>
                    <a:pt x="0" y="66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197871" y="2092096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19">
                  <a:moveTo>
                    <a:pt x="0" y="0"/>
                  </a:moveTo>
                  <a:lnTo>
                    <a:pt x="0" y="133223"/>
                  </a:lnTo>
                </a:path>
              </a:pathLst>
            </a:custGeom>
            <a:ln w="13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01635" y="2226198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39">
                  <a:moveTo>
                    <a:pt x="396236" y="0"/>
                  </a:moveTo>
                  <a:lnTo>
                    <a:pt x="0" y="0"/>
                  </a:lnTo>
                </a:path>
              </a:pathLst>
            </a:custGeom>
            <a:ln w="1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01635" y="2092096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19">
                  <a:moveTo>
                    <a:pt x="0" y="134102"/>
                  </a:moveTo>
                  <a:lnTo>
                    <a:pt x="0" y="0"/>
                  </a:lnTo>
                </a:path>
              </a:pathLst>
            </a:custGeom>
            <a:ln w="13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795030" y="2085404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69">
                  <a:moveTo>
                    <a:pt x="0" y="6692"/>
                  </a:moveTo>
                  <a:lnTo>
                    <a:pt x="1934" y="11424"/>
                  </a:lnTo>
                  <a:lnTo>
                    <a:pt x="6604" y="13384"/>
                  </a:lnTo>
                  <a:lnTo>
                    <a:pt x="11274" y="11424"/>
                  </a:lnTo>
                  <a:lnTo>
                    <a:pt x="13209" y="6692"/>
                  </a:lnTo>
                  <a:lnTo>
                    <a:pt x="11274" y="1960"/>
                  </a:lnTo>
                  <a:lnTo>
                    <a:pt x="6604" y="0"/>
                  </a:lnTo>
                  <a:lnTo>
                    <a:pt x="1934" y="1960"/>
                  </a:lnTo>
                  <a:lnTo>
                    <a:pt x="0" y="66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33679" y="2092198"/>
              <a:ext cx="462915" cy="134620"/>
            </a:xfrm>
            <a:custGeom>
              <a:avLst/>
              <a:gdLst/>
              <a:ahLst/>
              <a:cxnLst/>
              <a:rect l="l" t="t" r="r" b="b"/>
              <a:pathLst>
                <a:path w="462915" h="134619">
                  <a:moveTo>
                    <a:pt x="462534" y="134111"/>
                  </a:moveTo>
                  <a:lnTo>
                    <a:pt x="462534" y="0"/>
                  </a:lnTo>
                  <a:lnTo>
                    <a:pt x="0" y="0"/>
                  </a:lnTo>
                  <a:lnTo>
                    <a:pt x="0" y="134111"/>
                  </a:lnTo>
                  <a:lnTo>
                    <a:pt x="462534" y="134111"/>
                  </a:lnTo>
                  <a:close/>
                </a:path>
              </a:pathLst>
            </a:custGeom>
            <a:solidFill>
              <a:srgbClr val="9A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33671" y="2085404"/>
              <a:ext cx="462915" cy="13970"/>
            </a:xfrm>
            <a:custGeom>
              <a:avLst/>
              <a:gdLst/>
              <a:ahLst/>
              <a:cxnLst/>
              <a:rect l="l" t="t" r="r" b="b"/>
              <a:pathLst>
                <a:path w="462915" h="13969">
                  <a:moveTo>
                    <a:pt x="0" y="0"/>
                  </a:moveTo>
                  <a:lnTo>
                    <a:pt x="462534" y="0"/>
                  </a:lnTo>
                  <a:lnTo>
                    <a:pt x="462534" y="13384"/>
                  </a:lnTo>
                  <a:lnTo>
                    <a:pt x="0" y="13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989601" y="2085404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4" h="13969">
                  <a:moveTo>
                    <a:pt x="0" y="6692"/>
                  </a:moveTo>
                  <a:lnTo>
                    <a:pt x="1934" y="11424"/>
                  </a:lnTo>
                  <a:lnTo>
                    <a:pt x="6604" y="13384"/>
                  </a:lnTo>
                  <a:lnTo>
                    <a:pt x="11274" y="11424"/>
                  </a:lnTo>
                  <a:lnTo>
                    <a:pt x="13209" y="6692"/>
                  </a:lnTo>
                  <a:lnTo>
                    <a:pt x="11274" y="1960"/>
                  </a:lnTo>
                  <a:lnTo>
                    <a:pt x="6604" y="0"/>
                  </a:lnTo>
                  <a:lnTo>
                    <a:pt x="1934" y="1960"/>
                  </a:lnTo>
                  <a:lnTo>
                    <a:pt x="0" y="66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96205" y="2092096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19">
                  <a:moveTo>
                    <a:pt x="0" y="0"/>
                  </a:moveTo>
                  <a:lnTo>
                    <a:pt x="0" y="133223"/>
                  </a:lnTo>
                </a:path>
              </a:pathLst>
            </a:custGeom>
            <a:ln w="13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33671" y="2226198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462534" y="0"/>
                  </a:moveTo>
                  <a:lnTo>
                    <a:pt x="0" y="0"/>
                  </a:lnTo>
                </a:path>
              </a:pathLst>
            </a:custGeom>
            <a:ln w="1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33671" y="2092096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19">
                  <a:moveTo>
                    <a:pt x="0" y="134102"/>
                  </a:moveTo>
                  <a:lnTo>
                    <a:pt x="0" y="0"/>
                  </a:lnTo>
                </a:path>
              </a:pathLst>
            </a:custGeom>
            <a:ln w="13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27066" y="2085404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4" h="13969">
                  <a:moveTo>
                    <a:pt x="0" y="6692"/>
                  </a:moveTo>
                  <a:lnTo>
                    <a:pt x="1934" y="11424"/>
                  </a:lnTo>
                  <a:lnTo>
                    <a:pt x="6604" y="13384"/>
                  </a:lnTo>
                  <a:lnTo>
                    <a:pt x="11274" y="11424"/>
                  </a:lnTo>
                  <a:lnTo>
                    <a:pt x="13209" y="6692"/>
                  </a:lnTo>
                  <a:lnTo>
                    <a:pt x="11274" y="1960"/>
                  </a:lnTo>
                  <a:lnTo>
                    <a:pt x="6604" y="0"/>
                  </a:lnTo>
                  <a:lnTo>
                    <a:pt x="1934" y="1960"/>
                  </a:lnTo>
                  <a:lnTo>
                    <a:pt x="0" y="66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056661" y="2092198"/>
              <a:ext cx="462915" cy="134620"/>
            </a:xfrm>
            <a:custGeom>
              <a:avLst/>
              <a:gdLst/>
              <a:ahLst/>
              <a:cxnLst/>
              <a:rect l="l" t="t" r="r" b="b"/>
              <a:pathLst>
                <a:path w="462914" h="134619">
                  <a:moveTo>
                    <a:pt x="462534" y="134112"/>
                  </a:moveTo>
                  <a:lnTo>
                    <a:pt x="462534" y="0"/>
                  </a:lnTo>
                  <a:lnTo>
                    <a:pt x="0" y="0"/>
                  </a:lnTo>
                  <a:lnTo>
                    <a:pt x="0" y="134112"/>
                  </a:lnTo>
                  <a:lnTo>
                    <a:pt x="462534" y="134112"/>
                  </a:lnTo>
                  <a:close/>
                </a:path>
              </a:pathLst>
            </a:custGeom>
            <a:solidFill>
              <a:srgbClr val="9A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056642" y="2085404"/>
              <a:ext cx="462915" cy="13970"/>
            </a:xfrm>
            <a:custGeom>
              <a:avLst/>
              <a:gdLst/>
              <a:ahLst/>
              <a:cxnLst/>
              <a:rect l="l" t="t" r="r" b="b"/>
              <a:pathLst>
                <a:path w="462914" h="13969">
                  <a:moveTo>
                    <a:pt x="0" y="0"/>
                  </a:moveTo>
                  <a:lnTo>
                    <a:pt x="462534" y="0"/>
                  </a:lnTo>
                  <a:lnTo>
                    <a:pt x="462534" y="13384"/>
                  </a:lnTo>
                  <a:lnTo>
                    <a:pt x="0" y="13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512572" y="2085404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69">
                  <a:moveTo>
                    <a:pt x="0" y="6692"/>
                  </a:moveTo>
                  <a:lnTo>
                    <a:pt x="1934" y="11424"/>
                  </a:lnTo>
                  <a:lnTo>
                    <a:pt x="6604" y="13384"/>
                  </a:lnTo>
                  <a:lnTo>
                    <a:pt x="11274" y="11424"/>
                  </a:lnTo>
                  <a:lnTo>
                    <a:pt x="13209" y="6692"/>
                  </a:lnTo>
                  <a:lnTo>
                    <a:pt x="11274" y="1960"/>
                  </a:lnTo>
                  <a:lnTo>
                    <a:pt x="6604" y="0"/>
                  </a:lnTo>
                  <a:lnTo>
                    <a:pt x="1934" y="1960"/>
                  </a:lnTo>
                  <a:lnTo>
                    <a:pt x="0" y="66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519176" y="2092096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19">
                  <a:moveTo>
                    <a:pt x="0" y="0"/>
                  </a:moveTo>
                  <a:lnTo>
                    <a:pt x="0" y="133223"/>
                  </a:lnTo>
                </a:path>
              </a:pathLst>
            </a:custGeom>
            <a:ln w="13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056642" y="2226198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4">
                  <a:moveTo>
                    <a:pt x="462534" y="0"/>
                  </a:moveTo>
                  <a:lnTo>
                    <a:pt x="0" y="0"/>
                  </a:lnTo>
                </a:path>
              </a:pathLst>
            </a:custGeom>
            <a:ln w="1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056642" y="2092096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19">
                  <a:moveTo>
                    <a:pt x="0" y="134102"/>
                  </a:moveTo>
                  <a:lnTo>
                    <a:pt x="0" y="0"/>
                  </a:lnTo>
                </a:path>
              </a:pathLst>
            </a:custGeom>
            <a:ln w="13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050037" y="2085404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69">
                  <a:moveTo>
                    <a:pt x="0" y="6692"/>
                  </a:moveTo>
                  <a:lnTo>
                    <a:pt x="1934" y="11424"/>
                  </a:lnTo>
                  <a:lnTo>
                    <a:pt x="6604" y="13384"/>
                  </a:lnTo>
                  <a:lnTo>
                    <a:pt x="11274" y="11424"/>
                  </a:lnTo>
                  <a:lnTo>
                    <a:pt x="13209" y="6692"/>
                  </a:lnTo>
                  <a:lnTo>
                    <a:pt x="11274" y="1960"/>
                  </a:lnTo>
                  <a:lnTo>
                    <a:pt x="6604" y="0"/>
                  </a:lnTo>
                  <a:lnTo>
                    <a:pt x="1934" y="1960"/>
                  </a:lnTo>
                  <a:lnTo>
                    <a:pt x="0" y="66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91966" y="1208532"/>
            <a:ext cx="3582670" cy="66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Electrons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travel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sub-</a:t>
            </a:r>
            <a:r>
              <a:rPr sz="1500" dirty="0">
                <a:latin typeface="Arial"/>
                <a:cs typeface="Arial"/>
              </a:rPr>
              <a:t>surface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layer:</a:t>
            </a:r>
            <a:endParaRPr sz="1500">
              <a:latin typeface="Arial"/>
              <a:cs typeface="Arial"/>
            </a:endParaRPr>
          </a:p>
          <a:p>
            <a:pPr marL="138430">
              <a:lnSpc>
                <a:spcPct val="100000"/>
              </a:lnSpc>
              <a:spcBef>
                <a:spcPts val="1595"/>
              </a:spcBef>
              <a:tabLst>
                <a:tab pos="1638935" algn="l"/>
                <a:tab pos="2709545" algn="l"/>
              </a:tabLst>
            </a:pPr>
            <a:r>
              <a:rPr sz="1400" spc="-10" dirty="0">
                <a:latin typeface="Arial"/>
                <a:cs typeface="Arial"/>
              </a:rPr>
              <a:t>CONTACT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20" dirty="0">
                <a:latin typeface="Arial"/>
                <a:cs typeface="Arial"/>
              </a:rPr>
              <a:t>GATE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0" dirty="0">
                <a:latin typeface="Arial"/>
                <a:cs typeface="Arial"/>
              </a:rPr>
              <a:t>CONTACT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656932" y="1842833"/>
            <a:ext cx="2649855" cy="330835"/>
            <a:chOff x="656932" y="1842833"/>
            <a:chExt cx="2649855" cy="330835"/>
          </a:xfrm>
        </p:grpSpPr>
        <p:sp>
          <p:nvSpPr>
            <p:cNvPr id="100" name="object 100"/>
            <p:cNvSpPr/>
            <p:nvPr/>
          </p:nvSpPr>
          <p:spPr>
            <a:xfrm>
              <a:off x="661695" y="1862074"/>
              <a:ext cx="87630" cy="268605"/>
            </a:xfrm>
            <a:custGeom>
              <a:avLst/>
              <a:gdLst/>
              <a:ahLst/>
              <a:cxnLst/>
              <a:rect l="l" t="t" r="r" b="b"/>
              <a:pathLst>
                <a:path w="87629" h="268605">
                  <a:moveTo>
                    <a:pt x="0" y="0"/>
                  </a:moveTo>
                  <a:lnTo>
                    <a:pt x="87630" y="2682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965477" y="1879600"/>
              <a:ext cx="43180" cy="288925"/>
            </a:xfrm>
            <a:custGeom>
              <a:avLst/>
              <a:gdLst/>
              <a:ahLst/>
              <a:cxnLst/>
              <a:rect l="l" t="t" r="r" b="b"/>
              <a:pathLst>
                <a:path w="43180" h="288925">
                  <a:moveTo>
                    <a:pt x="0" y="0"/>
                  </a:moveTo>
                  <a:lnTo>
                    <a:pt x="42672" y="288798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246399" y="1847596"/>
              <a:ext cx="55880" cy="311150"/>
            </a:xfrm>
            <a:custGeom>
              <a:avLst/>
              <a:gdLst/>
              <a:ahLst/>
              <a:cxnLst/>
              <a:rect l="l" t="t" r="r" b="b"/>
              <a:pathLst>
                <a:path w="55879" h="311150">
                  <a:moveTo>
                    <a:pt x="55625" y="0"/>
                  </a:moveTo>
                  <a:lnTo>
                    <a:pt x="0" y="31089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5704979" y="1041019"/>
            <a:ext cx="2506980" cy="1583055"/>
            <a:chOff x="5704979" y="1041019"/>
            <a:chExt cx="2506980" cy="1583055"/>
          </a:xfrm>
        </p:grpSpPr>
        <p:sp>
          <p:nvSpPr>
            <p:cNvPr id="104" name="object 104"/>
            <p:cNvSpPr/>
            <p:nvPr/>
          </p:nvSpPr>
          <p:spPr>
            <a:xfrm>
              <a:off x="7429017" y="1845310"/>
              <a:ext cx="782955" cy="398780"/>
            </a:xfrm>
            <a:custGeom>
              <a:avLst/>
              <a:gdLst/>
              <a:ahLst/>
              <a:cxnLst/>
              <a:rect l="l" t="t" r="r" b="b"/>
              <a:pathLst>
                <a:path w="782954" h="398780">
                  <a:moveTo>
                    <a:pt x="62484" y="0"/>
                  </a:moveTo>
                  <a:lnTo>
                    <a:pt x="0" y="12191"/>
                  </a:lnTo>
                  <a:lnTo>
                    <a:pt x="28956" y="68579"/>
                  </a:lnTo>
                  <a:lnTo>
                    <a:pt x="32004" y="62345"/>
                  </a:lnTo>
                  <a:lnTo>
                    <a:pt x="32004" y="34289"/>
                  </a:lnTo>
                  <a:lnTo>
                    <a:pt x="37338" y="22860"/>
                  </a:lnTo>
                  <a:lnTo>
                    <a:pt x="48613" y="28371"/>
                  </a:lnTo>
                  <a:lnTo>
                    <a:pt x="62484" y="0"/>
                  </a:lnTo>
                  <a:close/>
                </a:path>
                <a:path w="782954" h="398780">
                  <a:moveTo>
                    <a:pt x="48613" y="28371"/>
                  </a:moveTo>
                  <a:lnTo>
                    <a:pt x="37338" y="22860"/>
                  </a:lnTo>
                  <a:lnTo>
                    <a:pt x="32004" y="34289"/>
                  </a:lnTo>
                  <a:lnTo>
                    <a:pt x="43074" y="39700"/>
                  </a:lnTo>
                  <a:lnTo>
                    <a:pt x="48613" y="28371"/>
                  </a:lnTo>
                  <a:close/>
                </a:path>
                <a:path w="782954" h="398780">
                  <a:moveTo>
                    <a:pt x="43074" y="39700"/>
                  </a:moveTo>
                  <a:lnTo>
                    <a:pt x="32004" y="34289"/>
                  </a:lnTo>
                  <a:lnTo>
                    <a:pt x="32004" y="62345"/>
                  </a:lnTo>
                  <a:lnTo>
                    <a:pt x="43074" y="39700"/>
                  </a:lnTo>
                  <a:close/>
                </a:path>
                <a:path w="782954" h="398780">
                  <a:moveTo>
                    <a:pt x="782574" y="387095"/>
                  </a:moveTo>
                  <a:lnTo>
                    <a:pt x="48613" y="28371"/>
                  </a:lnTo>
                  <a:lnTo>
                    <a:pt x="43074" y="39700"/>
                  </a:lnTo>
                  <a:lnTo>
                    <a:pt x="777240" y="398525"/>
                  </a:lnTo>
                  <a:lnTo>
                    <a:pt x="782574" y="38709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714504" y="1050544"/>
              <a:ext cx="2254885" cy="808990"/>
            </a:xfrm>
            <a:custGeom>
              <a:avLst/>
              <a:gdLst/>
              <a:ahLst/>
              <a:cxnLst/>
              <a:rect l="l" t="t" r="r" b="b"/>
              <a:pathLst>
                <a:path w="2254884" h="808989">
                  <a:moveTo>
                    <a:pt x="0" y="206501"/>
                  </a:moveTo>
                  <a:lnTo>
                    <a:pt x="55626" y="290321"/>
                  </a:lnTo>
                  <a:lnTo>
                    <a:pt x="110489" y="368045"/>
                  </a:lnTo>
                  <a:lnTo>
                    <a:pt x="165354" y="451865"/>
                  </a:lnTo>
                  <a:lnTo>
                    <a:pt x="225552" y="529589"/>
                  </a:lnTo>
                  <a:lnTo>
                    <a:pt x="225552" y="479297"/>
                  </a:lnTo>
                  <a:lnTo>
                    <a:pt x="225552" y="427100"/>
                  </a:lnTo>
                  <a:lnTo>
                    <a:pt x="225552" y="0"/>
                  </a:lnTo>
                  <a:lnTo>
                    <a:pt x="252984" y="38861"/>
                  </a:lnTo>
                  <a:lnTo>
                    <a:pt x="282130" y="82844"/>
                  </a:lnTo>
                  <a:lnTo>
                    <a:pt x="312185" y="126418"/>
                  </a:lnTo>
                  <a:lnTo>
                    <a:pt x="343270" y="169375"/>
                  </a:lnTo>
                  <a:lnTo>
                    <a:pt x="375503" y="211503"/>
                  </a:lnTo>
                  <a:lnTo>
                    <a:pt x="409003" y="252593"/>
                  </a:lnTo>
                  <a:lnTo>
                    <a:pt x="443890" y="292434"/>
                  </a:lnTo>
                  <a:lnTo>
                    <a:pt x="480283" y="330815"/>
                  </a:lnTo>
                  <a:lnTo>
                    <a:pt x="518302" y="367527"/>
                  </a:lnTo>
                  <a:lnTo>
                    <a:pt x="558066" y="402360"/>
                  </a:lnTo>
                  <a:lnTo>
                    <a:pt x="599694" y="435101"/>
                  </a:lnTo>
                  <a:lnTo>
                    <a:pt x="654558" y="473963"/>
                  </a:lnTo>
                  <a:lnTo>
                    <a:pt x="714756" y="501395"/>
                  </a:lnTo>
                  <a:lnTo>
                    <a:pt x="775716" y="529589"/>
                  </a:lnTo>
                  <a:lnTo>
                    <a:pt x="835913" y="551687"/>
                  </a:lnTo>
                  <a:lnTo>
                    <a:pt x="907541" y="563117"/>
                  </a:lnTo>
                  <a:lnTo>
                    <a:pt x="979169" y="568451"/>
                  </a:lnTo>
                  <a:lnTo>
                    <a:pt x="1050798" y="568451"/>
                  </a:lnTo>
                  <a:lnTo>
                    <a:pt x="1121664" y="563117"/>
                  </a:lnTo>
                  <a:lnTo>
                    <a:pt x="1182624" y="546353"/>
                  </a:lnTo>
                  <a:lnTo>
                    <a:pt x="1242822" y="529589"/>
                  </a:lnTo>
                  <a:lnTo>
                    <a:pt x="1297686" y="507491"/>
                  </a:lnTo>
                  <a:lnTo>
                    <a:pt x="1347216" y="485393"/>
                  </a:lnTo>
                  <a:lnTo>
                    <a:pt x="1386078" y="457199"/>
                  </a:lnTo>
                  <a:lnTo>
                    <a:pt x="1424178" y="435101"/>
                  </a:lnTo>
                  <a:lnTo>
                    <a:pt x="1457706" y="406907"/>
                  </a:lnTo>
                  <a:lnTo>
                    <a:pt x="1490472" y="379475"/>
                  </a:lnTo>
                  <a:lnTo>
                    <a:pt x="1512570" y="351281"/>
                  </a:lnTo>
                  <a:lnTo>
                    <a:pt x="1534668" y="329183"/>
                  </a:lnTo>
                  <a:lnTo>
                    <a:pt x="1556004" y="295655"/>
                  </a:lnTo>
                  <a:lnTo>
                    <a:pt x="1562100" y="284225"/>
                  </a:lnTo>
                  <a:lnTo>
                    <a:pt x="1567434" y="284225"/>
                  </a:lnTo>
                  <a:lnTo>
                    <a:pt x="1567434" y="808481"/>
                  </a:lnTo>
                  <a:lnTo>
                    <a:pt x="1589532" y="791717"/>
                  </a:lnTo>
                  <a:lnTo>
                    <a:pt x="1611630" y="763523"/>
                  </a:lnTo>
                  <a:lnTo>
                    <a:pt x="1632966" y="736091"/>
                  </a:lnTo>
                  <a:lnTo>
                    <a:pt x="1661160" y="707897"/>
                  </a:lnTo>
                  <a:lnTo>
                    <a:pt x="1716024" y="640841"/>
                  </a:lnTo>
                  <a:lnTo>
                    <a:pt x="1786889" y="574547"/>
                  </a:lnTo>
                  <a:lnTo>
                    <a:pt x="1825752" y="541019"/>
                  </a:lnTo>
                  <a:lnTo>
                    <a:pt x="1875282" y="512825"/>
                  </a:lnTo>
                  <a:lnTo>
                    <a:pt x="1924812" y="485393"/>
                  </a:lnTo>
                  <a:lnTo>
                    <a:pt x="1979676" y="457199"/>
                  </a:lnTo>
                  <a:lnTo>
                    <a:pt x="2039874" y="440435"/>
                  </a:lnTo>
                  <a:lnTo>
                    <a:pt x="2106168" y="423671"/>
                  </a:lnTo>
                  <a:lnTo>
                    <a:pt x="2177796" y="412241"/>
                  </a:lnTo>
                  <a:lnTo>
                    <a:pt x="2254758" y="412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714504" y="1668526"/>
              <a:ext cx="2254885" cy="946150"/>
            </a:xfrm>
            <a:custGeom>
              <a:avLst/>
              <a:gdLst/>
              <a:ahLst/>
              <a:cxnLst/>
              <a:rect l="l" t="t" r="r" b="b"/>
              <a:pathLst>
                <a:path w="2254884" h="946150">
                  <a:moveTo>
                    <a:pt x="0" y="0"/>
                  </a:moveTo>
                  <a:lnTo>
                    <a:pt x="55626" y="77724"/>
                  </a:lnTo>
                  <a:lnTo>
                    <a:pt x="110489" y="161544"/>
                  </a:lnTo>
                  <a:lnTo>
                    <a:pt x="165354" y="239268"/>
                  </a:lnTo>
                  <a:lnTo>
                    <a:pt x="225552" y="322326"/>
                  </a:lnTo>
                  <a:lnTo>
                    <a:pt x="225552" y="333756"/>
                  </a:lnTo>
                  <a:lnTo>
                    <a:pt x="225552" y="340614"/>
                  </a:lnTo>
                  <a:lnTo>
                    <a:pt x="225552" y="347472"/>
                  </a:lnTo>
                  <a:lnTo>
                    <a:pt x="225552" y="354330"/>
                  </a:lnTo>
                  <a:lnTo>
                    <a:pt x="225552" y="361188"/>
                  </a:lnTo>
                  <a:lnTo>
                    <a:pt x="225552" y="377952"/>
                  </a:lnTo>
                  <a:lnTo>
                    <a:pt x="252984" y="417576"/>
                  </a:lnTo>
                  <a:lnTo>
                    <a:pt x="282289" y="461323"/>
                  </a:lnTo>
                  <a:lnTo>
                    <a:pt x="312412" y="504719"/>
                  </a:lnTo>
                  <a:lnTo>
                    <a:pt x="343492" y="547538"/>
                  </a:lnTo>
                  <a:lnTo>
                    <a:pt x="375671" y="589556"/>
                  </a:lnTo>
                  <a:lnTo>
                    <a:pt x="409089" y="630550"/>
                  </a:lnTo>
                  <a:lnTo>
                    <a:pt x="443886" y="670294"/>
                  </a:lnTo>
                  <a:lnTo>
                    <a:pt x="480205" y="708564"/>
                  </a:lnTo>
                  <a:lnTo>
                    <a:pt x="518185" y="745137"/>
                  </a:lnTo>
                  <a:lnTo>
                    <a:pt x="557968" y="779787"/>
                  </a:lnTo>
                  <a:lnTo>
                    <a:pt x="599694" y="812292"/>
                  </a:lnTo>
                  <a:lnTo>
                    <a:pt x="654558" y="851154"/>
                  </a:lnTo>
                  <a:lnTo>
                    <a:pt x="714756" y="879347"/>
                  </a:lnTo>
                  <a:lnTo>
                    <a:pt x="775716" y="906780"/>
                  </a:lnTo>
                  <a:lnTo>
                    <a:pt x="835913" y="928878"/>
                  </a:lnTo>
                  <a:lnTo>
                    <a:pt x="907541" y="940308"/>
                  </a:lnTo>
                  <a:lnTo>
                    <a:pt x="979169" y="945641"/>
                  </a:lnTo>
                  <a:lnTo>
                    <a:pt x="1050798" y="945641"/>
                  </a:lnTo>
                  <a:lnTo>
                    <a:pt x="1121664" y="940308"/>
                  </a:lnTo>
                  <a:lnTo>
                    <a:pt x="1182624" y="923544"/>
                  </a:lnTo>
                  <a:lnTo>
                    <a:pt x="1242822" y="906780"/>
                  </a:lnTo>
                  <a:lnTo>
                    <a:pt x="1297686" y="884682"/>
                  </a:lnTo>
                  <a:lnTo>
                    <a:pt x="1347216" y="862584"/>
                  </a:lnTo>
                  <a:lnTo>
                    <a:pt x="1386078" y="834390"/>
                  </a:lnTo>
                  <a:lnTo>
                    <a:pt x="1424354" y="811221"/>
                  </a:lnTo>
                  <a:lnTo>
                    <a:pt x="1462945" y="781758"/>
                  </a:lnTo>
                  <a:lnTo>
                    <a:pt x="1499390" y="747724"/>
                  </a:lnTo>
                  <a:lnTo>
                    <a:pt x="1531229" y="710846"/>
                  </a:lnTo>
                  <a:lnTo>
                    <a:pt x="1556004" y="672845"/>
                  </a:lnTo>
                  <a:lnTo>
                    <a:pt x="1562100" y="662177"/>
                  </a:lnTo>
                  <a:lnTo>
                    <a:pt x="1567434" y="662177"/>
                  </a:lnTo>
                  <a:lnTo>
                    <a:pt x="1567434" y="601218"/>
                  </a:lnTo>
                  <a:lnTo>
                    <a:pt x="1589532" y="578357"/>
                  </a:lnTo>
                  <a:lnTo>
                    <a:pt x="1611630" y="556259"/>
                  </a:lnTo>
                  <a:lnTo>
                    <a:pt x="1632966" y="528827"/>
                  </a:lnTo>
                  <a:lnTo>
                    <a:pt x="1661160" y="500633"/>
                  </a:lnTo>
                  <a:lnTo>
                    <a:pt x="1716024" y="433577"/>
                  </a:lnTo>
                  <a:lnTo>
                    <a:pt x="1786889" y="367283"/>
                  </a:lnTo>
                  <a:lnTo>
                    <a:pt x="1825752" y="333755"/>
                  </a:lnTo>
                  <a:lnTo>
                    <a:pt x="1875282" y="300227"/>
                  </a:lnTo>
                  <a:lnTo>
                    <a:pt x="1924812" y="272795"/>
                  </a:lnTo>
                  <a:lnTo>
                    <a:pt x="1979676" y="249935"/>
                  </a:lnTo>
                  <a:lnTo>
                    <a:pt x="2039874" y="227837"/>
                  </a:lnTo>
                  <a:lnTo>
                    <a:pt x="2106168" y="217169"/>
                  </a:lnTo>
                  <a:lnTo>
                    <a:pt x="2177796" y="205739"/>
                  </a:lnTo>
                  <a:lnTo>
                    <a:pt x="2254758" y="200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243838" y="1784350"/>
              <a:ext cx="176530" cy="1905"/>
            </a:xfrm>
            <a:custGeom>
              <a:avLst/>
              <a:gdLst/>
              <a:ahLst/>
              <a:cxnLst/>
              <a:rect l="l" t="t" r="r" b="b"/>
              <a:pathLst>
                <a:path w="176529" h="1905">
                  <a:moveTo>
                    <a:pt x="0" y="0"/>
                  </a:moveTo>
                  <a:lnTo>
                    <a:pt x="176022" y="1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243838" y="1712722"/>
              <a:ext cx="252729" cy="0"/>
            </a:xfrm>
            <a:custGeom>
              <a:avLst/>
              <a:gdLst/>
              <a:ahLst/>
              <a:cxnLst/>
              <a:rect l="l" t="t" r="r" b="b"/>
              <a:pathLst>
                <a:path w="252729">
                  <a:moveTo>
                    <a:pt x="0" y="0"/>
                  </a:moveTo>
                  <a:lnTo>
                    <a:pt x="2522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8318518" y="2158746"/>
            <a:ext cx="832485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5080" indent="-85725" algn="just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Only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lowes sub-</a:t>
            </a:r>
            <a:r>
              <a:rPr sz="1200" b="1" spc="-20" dirty="0">
                <a:latin typeface="Arial"/>
                <a:cs typeface="Arial"/>
              </a:rPr>
              <a:t>band </a:t>
            </a:r>
            <a:r>
              <a:rPr sz="1200" b="1" spc="-10" dirty="0">
                <a:latin typeface="Arial"/>
                <a:cs typeface="Arial"/>
              </a:rPr>
              <a:t>occupied </a:t>
            </a:r>
            <a:r>
              <a:rPr sz="1200" b="1" dirty="0">
                <a:latin typeface="Arial"/>
                <a:cs typeface="Arial"/>
              </a:rPr>
              <a:t>at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low </a:t>
            </a:r>
            <a:r>
              <a:rPr sz="1200" b="1" spc="-50" dirty="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973844" y="1209294"/>
            <a:ext cx="10033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Arial"/>
                <a:cs typeface="Arial"/>
              </a:rPr>
              <a:t>+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001025" y="1288548"/>
            <a:ext cx="30353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+</a:t>
            </a:r>
            <a:r>
              <a:rPr sz="1500" spc="-37" baseline="-30555" dirty="0">
                <a:latin typeface="Arial"/>
                <a:cs typeface="Arial"/>
              </a:rPr>
              <a:t>+</a:t>
            </a:r>
            <a:r>
              <a:rPr sz="1500" spc="-37" baseline="-61111" dirty="0">
                <a:latin typeface="Arial"/>
                <a:cs typeface="Arial"/>
              </a:rPr>
              <a:t>+</a:t>
            </a:r>
            <a:endParaRPr sz="1500" baseline="-61111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241815" y="1626114"/>
            <a:ext cx="7270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spc="82" baseline="58333" dirty="0">
                <a:latin typeface="Arial"/>
                <a:cs typeface="Arial"/>
              </a:rPr>
              <a:t>+</a:t>
            </a:r>
            <a:r>
              <a:rPr sz="1500" spc="82" baseline="36111" dirty="0">
                <a:latin typeface="Arial"/>
                <a:cs typeface="Arial"/>
              </a:rPr>
              <a:t>+</a:t>
            </a:r>
            <a:r>
              <a:rPr sz="1500" spc="82" baseline="16666" dirty="0">
                <a:latin typeface="Arial"/>
                <a:cs typeface="Arial"/>
              </a:rPr>
              <a:t>+</a:t>
            </a:r>
            <a:r>
              <a:rPr sz="1500" spc="-225" baseline="16666" dirty="0">
                <a:latin typeface="Arial"/>
                <a:cs typeface="Arial"/>
              </a:rPr>
              <a:t> </a:t>
            </a:r>
            <a:r>
              <a:rPr sz="1500" spc="-15" baseline="5555" dirty="0">
                <a:latin typeface="Arial"/>
                <a:cs typeface="Arial"/>
              </a:rPr>
              <a:t>+</a:t>
            </a:r>
            <a:r>
              <a:rPr sz="1500" spc="-135" baseline="55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+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500" baseline="2777" dirty="0">
                <a:latin typeface="Arial"/>
                <a:cs typeface="Arial"/>
              </a:rPr>
              <a:t>+</a:t>
            </a:r>
            <a:r>
              <a:rPr sz="1500" spc="67" baseline="2777" dirty="0">
                <a:latin typeface="Arial"/>
                <a:cs typeface="Arial"/>
              </a:rPr>
              <a:t> </a:t>
            </a:r>
            <a:r>
              <a:rPr sz="1500" spc="-75" baseline="5555" dirty="0">
                <a:latin typeface="Arial"/>
                <a:cs typeface="Arial"/>
              </a:rPr>
              <a:t>+</a:t>
            </a:r>
            <a:endParaRPr sz="1500" baseline="5555">
              <a:latin typeface="Arial"/>
              <a:cs typeface="Arial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5573915" y="1252093"/>
            <a:ext cx="2525395" cy="509905"/>
            <a:chOff x="5573915" y="1252093"/>
            <a:chExt cx="2525395" cy="509905"/>
          </a:xfrm>
        </p:grpSpPr>
        <p:sp>
          <p:nvSpPr>
            <p:cNvPr id="114" name="object 114"/>
            <p:cNvSpPr/>
            <p:nvPr/>
          </p:nvSpPr>
          <p:spPr>
            <a:xfrm>
              <a:off x="5583440" y="1752346"/>
              <a:ext cx="2506345" cy="0"/>
            </a:xfrm>
            <a:custGeom>
              <a:avLst/>
              <a:gdLst/>
              <a:ahLst/>
              <a:cxnLst/>
              <a:rect l="l" t="t" r="r" b="b"/>
              <a:pathLst>
                <a:path w="2506345">
                  <a:moveTo>
                    <a:pt x="0" y="0"/>
                  </a:moveTo>
                  <a:lnTo>
                    <a:pt x="2506217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714504" y="1261618"/>
              <a:ext cx="0" cy="407034"/>
            </a:xfrm>
            <a:custGeom>
              <a:avLst/>
              <a:gdLst/>
              <a:ahLst/>
              <a:cxnLst/>
              <a:rect l="l" t="t" r="r" b="b"/>
              <a:pathLst>
                <a:path h="407035">
                  <a:moveTo>
                    <a:pt x="0" y="0"/>
                  </a:moveTo>
                  <a:lnTo>
                    <a:pt x="0" y="406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5383294" y="2330958"/>
            <a:ext cx="6369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Surface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208540" y="1872996"/>
            <a:ext cx="851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doping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layer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129038" y="2871978"/>
            <a:ext cx="9956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Al</a:t>
            </a:r>
            <a:r>
              <a:rPr sz="1350" spc="-15" baseline="-24691" dirty="0">
                <a:latin typeface="Arial"/>
                <a:cs typeface="Arial"/>
              </a:rPr>
              <a:t>0.3</a:t>
            </a:r>
            <a:r>
              <a:rPr sz="1400" spc="-10" dirty="0">
                <a:latin typeface="Arial"/>
                <a:cs typeface="Arial"/>
              </a:rPr>
              <a:t>Ga</a:t>
            </a:r>
            <a:r>
              <a:rPr sz="1350" spc="-15" baseline="-24691" dirty="0">
                <a:latin typeface="Arial"/>
                <a:cs typeface="Arial"/>
              </a:rPr>
              <a:t>0.7</a:t>
            </a:r>
            <a:r>
              <a:rPr sz="1400" spc="-10" dirty="0">
                <a:latin typeface="Arial"/>
                <a:cs typeface="Arial"/>
              </a:rPr>
              <a:t>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503943" y="2857508"/>
            <a:ext cx="4692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0" dirty="0">
                <a:latin typeface="Arial"/>
                <a:cs typeface="Arial"/>
              </a:rPr>
              <a:t>GaAs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289558" y="2768092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4">
                <a:moveTo>
                  <a:pt x="0" y="0"/>
                </a:moveTo>
                <a:lnTo>
                  <a:pt x="0" y="42443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" name="object 1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8784" y="2055622"/>
            <a:ext cx="76200" cy="238506"/>
          </a:xfrm>
          <a:prstGeom prst="rect">
            <a:avLst/>
          </a:prstGeom>
        </p:spPr>
      </p:pic>
      <p:sp>
        <p:nvSpPr>
          <p:cNvPr id="122" name="object 122"/>
          <p:cNvSpPr/>
          <p:nvPr/>
        </p:nvSpPr>
        <p:spPr>
          <a:xfrm>
            <a:off x="5111775" y="1711198"/>
            <a:ext cx="321310" cy="76200"/>
          </a:xfrm>
          <a:custGeom>
            <a:avLst/>
            <a:gdLst/>
            <a:ahLst/>
            <a:cxnLst/>
            <a:rect l="l" t="t" r="r" b="b"/>
            <a:pathLst>
              <a:path w="321310" h="76200">
                <a:moveTo>
                  <a:pt x="282701" y="44196"/>
                </a:moveTo>
                <a:lnTo>
                  <a:pt x="282701" y="32003"/>
                </a:lnTo>
                <a:lnTo>
                  <a:pt x="0" y="32003"/>
                </a:lnTo>
                <a:lnTo>
                  <a:pt x="0" y="44196"/>
                </a:lnTo>
                <a:lnTo>
                  <a:pt x="282701" y="44196"/>
                </a:lnTo>
                <a:close/>
              </a:path>
              <a:path w="321310" h="76200">
                <a:moveTo>
                  <a:pt x="320801" y="38100"/>
                </a:moveTo>
                <a:lnTo>
                  <a:pt x="269748" y="0"/>
                </a:lnTo>
                <a:lnTo>
                  <a:pt x="269748" y="32003"/>
                </a:lnTo>
                <a:lnTo>
                  <a:pt x="282701" y="32003"/>
                </a:lnTo>
                <a:lnTo>
                  <a:pt x="282701" y="66532"/>
                </a:lnTo>
                <a:lnTo>
                  <a:pt x="320801" y="38100"/>
                </a:lnTo>
                <a:close/>
              </a:path>
              <a:path w="321310" h="76200">
                <a:moveTo>
                  <a:pt x="282701" y="66532"/>
                </a:moveTo>
                <a:lnTo>
                  <a:pt x="282701" y="44196"/>
                </a:lnTo>
                <a:lnTo>
                  <a:pt x="269748" y="44196"/>
                </a:lnTo>
                <a:lnTo>
                  <a:pt x="269748" y="76200"/>
                </a:lnTo>
                <a:lnTo>
                  <a:pt x="282701" y="66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4522996" y="1608582"/>
            <a:ext cx="56642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Fermi energy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5940056" y="2755900"/>
            <a:ext cx="0" cy="424180"/>
          </a:xfrm>
          <a:custGeom>
            <a:avLst/>
            <a:gdLst/>
            <a:ahLst/>
            <a:cxnLst/>
            <a:rect l="l" t="t" r="r" b="b"/>
            <a:pathLst>
              <a:path h="424180">
                <a:moveTo>
                  <a:pt x="0" y="0"/>
                </a:moveTo>
                <a:lnTo>
                  <a:pt x="0" y="42367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3463816" y="3752850"/>
            <a:ext cx="34385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Negative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voltage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on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gates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depletes </a:t>
            </a:r>
            <a:r>
              <a:rPr sz="1500" dirty="0">
                <a:latin typeface="Arial"/>
                <a:cs typeface="Arial"/>
              </a:rPr>
              <a:t>underlying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electrons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&amp;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defines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dot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cavity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48076" y="2567178"/>
            <a:ext cx="31838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110">
              <a:lnSpc>
                <a:spcPct val="100000"/>
              </a:lnSpc>
              <a:spcBef>
                <a:spcPts val="95"/>
              </a:spcBef>
            </a:pPr>
            <a:r>
              <a:rPr sz="1400" spc="-20" dirty="0">
                <a:latin typeface="Arial"/>
                <a:cs typeface="Arial"/>
              </a:rPr>
              <a:t>GaAs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021594" y="6368796"/>
            <a:ext cx="511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I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(pA)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823" y="1398016"/>
            <a:ext cx="3291078" cy="26609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55462" y="1786128"/>
            <a:ext cx="12331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point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contacts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5914" y="2084590"/>
            <a:ext cx="576580" cy="1001394"/>
          </a:xfrm>
          <a:custGeom>
            <a:avLst/>
            <a:gdLst/>
            <a:ahLst/>
            <a:cxnLst/>
            <a:rect l="l" t="t" r="r" b="b"/>
            <a:pathLst>
              <a:path w="576580" h="1001394">
                <a:moveTo>
                  <a:pt x="385572" y="5334"/>
                </a:moveTo>
                <a:lnTo>
                  <a:pt x="384810" y="2286"/>
                </a:lnTo>
                <a:lnTo>
                  <a:pt x="381762" y="0"/>
                </a:lnTo>
                <a:lnTo>
                  <a:pt x="378714" y="0"/>
                </a:lnTo>
                <a:lnTo>
                  <a:pt x="114134" y="152742"/>
                </a:lnTo>
                <a:lnTo>
                  <a:pt x="97536" y="124206"/>
                </a:lnTo>
                <a:lnTo>
                  <a:pt x="50292" y="195072"/>
                </a:lnTo>
                <a:lnTo>
                  <a:pt x="100584" y="191922"/>
                </a:lnTo>
                <a:lnTo>
                  <a:pt x="135636" y="189738"/>
                </a:lnTo>
                <a:lnTo>
                  <a:pt x="119126" y="161315"/>
                </a:lnTo>
                <a:lnTo>
                  <a:pt x="383286" y="8382"/>
                </a:lnTo>
                <a:lnTo>
                  <a:pt x="385572" y="5334"/>
                </a:lnTo>
                <a:close/>
              </a:path>
              <a:path w="576580" h="1001394">
                <a:moveTo>
                  <a:pt x="576072" y="3048"/>
                </a:moveTo>
                <a:lnTo>
                  <a:pt x="573786" y="0"/>
                </a:lnTo>
                <a:lnTo>
                  <a:pt x="569976" y="0"/>
                </a:lnTo>
                <a:lnTo>
                  <a:pt x="566928" y="2286"/>
                </a:lnTo>
                <a:lnTo>
                  <a:pt x="33743" y="933107"/>
                </a:lnTo>
                <a:lnTo>
                  <a:pt x="4572" y="916686"/>
                </a:lnTo>
                <a:lnTo>
                  <a:pt x="0" y="1001268"/>
                </a:lnTo>
                <a:lnTo>
                  <a:pt x="26670" y="983488"/>
                </a:lnTo>
                <a:lnTo>
                  <a:pt x="70866" y="954024"/>
                </a:lnTo>
                <a:lnTo>
                  <a:pt x="42062" y="937793"/>
                </a:lnTo>
                <a:lnTo>
                  <a:pt x="575310" y="6858"/>
                </a:lnTo>
                <a:lnTo>
                  <a:pt x="576072" y="30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01716" y="954024"/>
            <a:ext cx="21209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0" dirty="0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121" y="2567180"/>
            <a:ext cx="21209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0" dirty="0">
                <a:latin typeface="Arial"/>
                <a:cs typeface="Arial"/>
              </a:rPr>
              <a:t>B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1716" y="4078234"/>
            <a:ext cx="22796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0" dirty="0">
                <a:latin typeface="Arial"/>
                <a:cs typeface="Arial"/>
              </a:rPr>
              <a:t>C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78130" y="4091182"/>
            <a:ext cx="18097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0" dirty="0"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0131" y="2630438"/>
            <a:ext cx="18097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0" dirty="0"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78130" y="954024"/>
            <a:ext cx="18097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0" dirty="0">
                <a:latin typeface="Arial"/>
                <a:cs typeface="Arial"/>
              </a:rPr>
              <a:t>3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2988" y="4712965"/>
            <a:ext cx="7068184" cy="187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4569" marR="2245360" indent="-992505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A,B,C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:</a:t>
            </a:r>
            <a:r>
              <a:rPr sz="2200" spc="1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control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quantum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point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contacts </a:t>
            </a:r>
            <a:r>
              <a:rPr sz="2200" dirty="0">
                <a:latin typeface="Arial"/>
                <a:cs typeface="Arial"/>
              </a:rPr>
              <a:t>transmission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reservoirs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  <a:tabLst>
                <a:tab pos="1004569" algn="l"/>
              </a:tabLst>
            </a:pPr>
            <a:r>
              <a:rPr sz="2200" spc="-10" dirty="0">
                <a:latin typeface="Arial"/>
                <a:cs typeface="Arial"/>
              </a:rPr>
              <a:t>1,2,3:</a:t>
            </a:r>
            <a:r>
              <a:rPr sz="2200" dirty="0">
                <a:latin typeface="Arial"/>
                <a:cs typeface="Arial"/>
              </a:rPr>
              <a:t>	control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confinement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potential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/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energy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levels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only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sz="2200" spc="-50" dirty="0">
                <a:latin typeface="Arial"/>
                <a:cs typeface="Arial"/>
              </a:rPr>
              <a:t>X</a:t>
            </a:r>
            <a:r>
              <a:rPr sz="2200" dirty="0">
                <a:latin typeface="Arial"/>
                <a:cs typeface="Arial"/>
              </a:rPr>
              <a:t>	control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dot-</a:t>
            </a:r>
            <a:r>
              <a:rPr sz="2200" dirty="0">
                <a:latin typeface="Arial"/>
                <a:cs typeface="Arial"/>
              </a:rPr>
              <a:t>internal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tunneling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rate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2423" y="1779778"/>
            <a:ext cx="3352799" cy="220827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632718" y="4014978"/>
            <a:ext cx="21209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0" dirty="0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65922" y="1347974"/>
            <a:ext cx="21209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0" dirty="0">
                <a:latin typeface="Arial"/>
                <a:cs typeface="Arial"/>
              </a:rPr>
              <a:t>B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22920" y="4014978"/>
            <a:ext cx="79057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2200" spc="-50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0" dirty="0"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65922" y="4044705"/>
            <a:ext cx="69850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9590" algn="l"/>
              </a:tabLst>
            </a:pPr>
            <a:r>
              <a:rPr sz="2200" spc="-50" dirty="0">
                <a:latin typeface="Arial"/>
                <a:cs typeface="Arial"/>
              </a:rPr>
              <a:t>X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0" dirty="0"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33CC"/>
                </a:solidFill>
              </a:rPr>
              <a:t>gate</a:t>
            </a:r>
            <a:r>
              <a:rPr spc="-85" dirty="0">
                <a:solidFill>
                  <a:srgbClr val="0033CC"/>
                </a:solidFill>
              </a:rPr>
              <a:t> </a:t>
            </a:r>
            <a:r>
              <a:rPr dirty="0">
                <a:solidFill>
                  <a:srgbClr val="0033CC"/>
                </a:solidFill>
              </a:rPr>
              <a:t>defined</a:t>
            </a:r>
            <a:r>
              <a:rPr spc="-80" dirty="0">
                <a:solidFill>
                  <a:srgbClr val="0033CC"/>
                </a:solidFill>
              </a:rPr>
              <a:t> </a:t>
            </a:r>
            <a:r>
              <a:rPr spc="-20" dirty="0">
                <a:solidFill>
                  <a:srgbClr val="0033CC"/>
                </a:solidFill>
              </a:rPr>
              <a:t>dots</a:t>
            </a:r>
          </a:p>
        </p:txBody>
      </p:sp>
      <p:sp>
        <p:nvSpPr>
          <p:cNvPr id="18" name="object 18"/>
          <p:cNvSpPr/>
          <p:nvPr/>
        </p:nvSpPr>
        <p:spPr>
          <a:xfrm>
            <a:off x="167919" y="682498"/>
            <a:ext cx="8600440" cy="0"/>
          </a:xfrm>
          <a:custGeom>
            <a:avLst/>
            <a:gdLst/>
            <a:ahLst/>
            <a:cxnLst/>
            <a:rect l="l" t="t" r="r" b="b"/>
            <a:pathLst>
              <a:path w="8600440">
                <a:moveTo>
                  <a:pt x="0" y="0"/>
                </a:moveTo>
                <a:lnTo>
                  <a:pt x="8599932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8019" y="1732455"/>
            <a:ext cx="2689860" cy="2718435"/>
            <a:chOff x="818019" y="1732455"/>
            <a:chExt cx="2689860" cy="2718435"/>
          </a:xfrm>
        </p:grpSpPr>
        <p:sp>
          <p:nvSpPr>
            <p:cNvPr id="3" name="object 3"/>
            <p:cNvSpPr/>
            <p:nvPr/>
          </p:nvSpPr>
          <p:spPr>
            <a:xfrm>
              <a:off x="966228" y="4286377"/>
              <a:ext cx="2156460" cy="14604"/>
            </a:xfrm>
            <a:custGeom>
              <a:avLst/>
              <a:gdLst/>
              <a:ahLst/>
              <a:cxnLst/>
              <a:rect l="l" t="t" r="r" b="b"/>
              <a:pathLst>
                <a:path w="2156460" h="14604">
                  <a:moveTo>
                    <a:pt x="2156459" y="14477"/>
                  </a:moveTo>
                  <a:lnTo>
                    <a:pt x="2156459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2156459" y="144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2688" y="4286377"/>
              <a:ext cx="342138" cy="1447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64826" y="4286377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4">
                  <a:moveTo>
                    <a:pt x="15239" y="14477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15239" y="14477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6228" y="4272661"/>
              <a:ext cx="2156460" cy="13970"/>
            </a:xfrm>
            <a:custGeom>
              <a:avLst/>
              <a:gdLst/>
              <a:ahLst/>
              <a:cxnLst/>
              <a:rect l="l" t="t" r="r" b="b"/>
              <a:pathLst>
                <a:path w="2156460" h="13970">
                  <a:moveTo>
                    <a:pt x="2156459" y="13715"/>
                  </a:moveTo>
                  <a:lnTo>
                    <a:pt x="2156459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2156459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2688" y="4272661"/>
              <a:ext cx="329184" cy="137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51872" y="4272661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70">
                  <a:moveTo>
                    <a:pt x="28194" y="1371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28194" y="13715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6228" y="4257421"/>
              <a:ext cx="2143125" cy="15240"/>
            </a:xfrm>
            <a:custGeom>
              <a:avLst/>
              <a:gdLst/>
              <a:ahLst/>
              <a:cxnLst/>
              <a:rect l="l" t="t" r="r" b="b"/>
              <a:pathLst>
                <a:path w="2143125" h="15239">
                  <a:moveTo>
                    <a:pt x="2142743" y="15239"/>
                  </a:moveTo>
                  <a:lnTo>
                    <a:pt x="2142743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142743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8972" y="4257421"/>
              <a:ext cx="327660" cy="152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436632" y="4257421"/>
              <a:ext cx="43815" cy="15240"/>
            </a:xfrm>
            <a:custGeom>
              <a:avLst/>
              <a:gdLst/>
              <a:ahLst/>
              <a:cxnLst/>
              <a:rect l="l" t="t" r="r" b="b"/>
              <a:pathLst>
                <a:path w="43814" h="15239">
                  <a:moveTo>
                    <a:pt x="43434" y="15239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3434" y="15239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6228" y="4243705"/>
              <a:ext cx="2127885" cy="13970"/>
            </a:xfrm>
            <a:custGeom>
              <a:avLst/>
              <a:gdLst/>
              <a:ahLst/>
              <a:cxnLst/>
              <a:rect l="l" t="t" r="r" b="b"/>
              <a:pathLst>
                <a:path w="2127885" h="13970">
                  <a:moveTo>
                    <a:pt x="2127504" y="13715"/>
                  </a:moveTo>
                  <a:lnTo>
                    <a:pt x="2127504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2127504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3732" y="4243705"/>
              <a:ext cx="329184" cy="137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422916" y="4243705"/>
              <a:ext cx="57150" cy="13970"/>
            </a:xfrm>
            <a:custGeom>
              <a:avLst/>
              <a:gdLst/>
              <a:ahLst/>
              <a:cxnLst/>
              <a:rect l="l" t="t" r="r" b="b"/>
              <a:pathLst>
                <a:path w="57150" h="13970">
                  <a:moveTo>
                    <a:pt x="57150" y="13715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57150" y="13715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6228" y="4228465"/>
              <a:ext cx="2114550" cy="15240"/>
            </a:xfrm>
            <a:custGeom>
              <a:avLst/>
              <a:gdLst/>
              <a:ahLst/>
              <a:cxnLst/>
              <a:rect l="l" t="t" r="r" b="b"/>
              <a:pathLst>
                <a:path w="2114550" h="15239">
                  <a:moveTo>
                    <a:pt x="2114550" y="15239"/>
                  </a:moveTo>
                  <a:lnTo>
                    <a:pt x="2114550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114550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80778" y="4228465"/>
              <a:ext cx="355853" cy="1523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436632" y="4228465"/>
              <a:ext cx="43815" cy="15240"/>
            </a:xfrm>
            <a:custGeom>
              <a:avLst/>
              <a:gdLst/>
              <a:ahLst/>
              <a:cxnLst/>
              <a:rect l="l" t="t" r="r" b="b"/>
              <a:pathLst>
                <a:path w="43814" h="15239">
                  <a:moveTo>
                    <a:pt x="43434" y="15239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3434" y="15239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6228" y="4214749"/>
              <a:ext cx="2114550" cy="13970"/>
            </a:xfrm>
            <a:custGeom>
              <a:avLst/>
              <a:gdLst/>
              <a:ahLst/>
              <a:cxnLst/>
              <a:rect l="l" t="t" r="r" b="b"/>
              <a:pathLst>
                <a:path w="2114550" h="13970">
                  <a:moveTo>
                    <a:pt x="2114550" y="13715"/>
                  </a:moveTo>
                  <a:lnTo>
                    <a:pt x="2114550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2114550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0778" y="4214749"/>
              <a:ext cx="399288" cy="1371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66228" y="4199509"/>
              <a:ext cx="2099310" cy="15240"/>
            </a:xfrm>
            <a:custGeom>
              <a:avLst/>
              <a:gdLst/>
              <a:ahLst/>
              <a:cxnLst/>
              <a:rect l="l" t="t" r="r" b="b"/>
              <a:pathLst>
                <a:path w="2099310" h="15239">
                  <a:moveTo>
                    <a:pt x="2099309" y="15239"/>
                  </a:moveTo>
                  <a:lnTo>
                    <a:pt x="2099309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099309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65538" y="4199509"/>
              <a:ext cx="414527" cy="1523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66228" y="4185793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593" y="13715"/>
                  </a:moveTo>
                  <a:lnTo>
                    <a:pt x="2085593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2085593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51822" y="4185793"/>
              <a:ext cx="428243" cy="1371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66228" y="4170553"/>
              <a:ext cx="2071370" cy="15240"/>
            </a:xfrm>
            <a:custGeom>
              <a:avLst/>
              <a:gdLst/>
              <a:ahLst/>
              <a:cxnLst/>
              <a:rect l="l" t="t" r="r" b="b"/>
              <a:pathLst>
                <a:path w="2071370" h="15239">
                  <a:moveTo>
                    <a:pt x="2071115" y="15239"/>
                  </a:moveTo>
                  <a:lnTo>
                    <a:pt x="2071115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071115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37344" y="4170553"/>
              <a:ext cx="442722" cy="1524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66228" y="4156837"/>
              <a:ext cx="2057400" cy="13970"/>
            </a:xfrm>
            <a:custGeom>
              <a:avLst/>
              <a:gdLst/>
              <a:ahLst/>
              <a:cxnLst/>
              <a:rect l="l" t="t" r="r" b="b"/>
              <a:pathLst>
                <a:path w="2057400" h="13970">
                  <a:moveTo>
                    <a:pt x="2057400" y="13715"/>
                  </a:moveTo>
                  <a:lnTo>
                    <a:pt x="2057400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2057400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23628" y="4156837"/>
              <a:ext cx="456438" cy="1371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66228" y="4142359"/>
              <a:ext cx="2057400" cy="14604"/>
            </a:xfrm>
            <a:custGeom>
              <a:avLst/>
              <a:gdLst/>
              <a:ahLst/>
              <a:cxnLst/>
              <a:rect l="l" t="t" r="r" b="b"/>
              <a:pathLst>
                <a:path w="2057400" h="14604">
                  <a:moveTo>
                    <a:pt x="2057400" y="14477"/>
                  </a:moveTo>
                  <a:lnTo>
                    <a:pt x="2057400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2057400" y="144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23628" y="4142359"/>
              <a:ext cx="456438" cy="1447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66228" y="4127119"/>
              <a:ext cx="2042160" cy="15240"/>
            </a:xfrm>
            <a:custGeom>
              <a:avLst/>
              <a:gdLst/>
              <a:ahLst/>
              <a:cxnLst/>
              <a:rect l="l" t="t" r="r" b="b"/>
              <a:pathLst>
                <a:path w="2042160" h="15239">
                  <a:moveTo>
                    <a:pt x="2042159" y="15239"/>
                  </a:moveTo>
                  <a:lnTo>
                    <a:pt x="2042159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042159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08388" y="4127119"/>
              <a:ext cx="471677" cy="1523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66228" y="4113403"/>
              <a:ext cx="2028189" cy="13970"/>
            </a:xfrm>
            <a:custGeom>
              <a:avLst/>
              <a:gdLst/>
              <a:ahLst/>
              <a:cxnLst/>
              <a:rect l="l" t="t" r="r" b="b"/>
              <a:pathLst>
                <a:path w="2028189" h="13970">
                  <a:moveTo>
                    <a:pt x="2027681" y="13715"/>
                  </a:moveTo>
                  <a:lnTo>
                    <a:pt x="2027681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2027681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93910" y="4113403"/>
              <a:ext cx="486155" cy="1371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66228" y="4098163"/>
              <a:ext cx="2028189" cy="15240"/>
            </a:xfrm>
            <a:custGeom>
              <a:avLst/>
              <a:gdLst/>
              <a:ahLst/>
              <a:cxnLst/>
              <a:rect l="l" t="t" r="r" b="b"/>
              <a:pathLst>
                <a:path w="2028189" h="15239">
                  <a:moveTo>
                    <a:pt x="2027681" y="15239"/>
                  </a:moveTo>
                  <a:lnTo>
                    <a:pt x="2027681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027681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93910" y="4098163"/>
              <a:ext cx="486155" cy="152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66228" y="4084447"/>
              <a:ext cx="2014220" cy="13970"/>
            </a:xfrm>
            <a:custGeom>
              <a:avLst/>
              <a:gdLst/>
              <a:ahLst/>
              <a:cxnLst/>
              <a:rect l="l" t="t" r="r" b="b"/>
              <a:pathLst>
                <a:path w="2014220" h="13970">
                  <a:moveTo>
                    <a:pt x="2013965" y="13715"/>
                  </a:moveTo>
                  <a:lnTo>
                    <a:pt x="2013965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2013965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80194" y="4084447"/>
              <a:ext cx="499872" cy="1371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66228" y="4069207"/>
              <a:ext cx="1999614" cy="15240"/>
            </a:xfrm>
            <a:custGeom>
              <a:avLst/>
              <a:gdLst/>
              <a:ahLst/>
              <a:cxnLst/>
              <a:rect l="l" t="t" r="r" b="b"/>
              <a:pathLst>
                <a:path w="1999614" h="15239">
                  <a:moveTo>
                    <a:pt x="1999487" y="15239"/>
                  </a:moveTo>
                  <a:lnTo>
                    <a:pt x="199948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999487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65716" y="4069207"/>
              <a:ext cx="514350" cy="1524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966228" y="4055491"/>
              <a:ext cx="1986280" cy="13970"/>
            </a:xfrm>
            <a:custGeom>
              <a:avLst/>
              <a:gdLst/>
              <a:ahLst/>
              <a:cxnLst/>
              <a:rect l="l" t="t" r="r" b="b"/>
              <a:pathLst>
                <a:path w="1986280" h="13970">
                  <a:moveTo>
                    <a:pt x="1985772" y="13715"/>
                  </a:moveTo>
                  <a:lnTo>
                    <a:pt x="1985772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985772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52000" y="4055491"/>
              <a:ext cx="528065" cy="1371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66228" y="4040251"/>
              <a:ext cx="1971039" cy="15240"/>
            </a:xfrm>
            <a:custGeom>
              <a:avLst/>
              <a:gdLst/>
              <a:ahLst/>
              <a:cxnLst/>
              <a:rect l="l" t="t" r="r" b="b"/>
              <a:pathLst>
                <a:path w="1971039" h="15239">
                  <a:moveTo>
                    <a:pt x="1970531" y="15239"/>
                  </a:moveTo>
                  <a:lnTo>
                    <a:pt x="1970531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970531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36760" y="4040251"/>
              <a:ext cx="543305" cy="1524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66228" y="4026535"/>
              <a:ext cx="1971039" cy="13970"/>
            </a:xfrm>
            <a:custGeom>
              <a:avLst/>
              <a:gdLst/>
              <a:ahLst/>
              <a:cxnLst/>
              <a:rect l="l" t="t" r="r" b="b"/>
              <a:pathLst>
                <a:path w="1971039" h="13970">
                  <a:moveTo>
                    <a:pt x="1970531" y="13715"/>
                  </a:moveTo>
                  <a:lnTo>
                    <a:pt x="1970531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970531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936760" y="4026535"/>
              <a:ext cx="543305" cy="1371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66228" y="4011295"/>
              <a:ext cx="1957070" cy="15240"/>
            </a:xfrm>
            <a:custGeom>
              <a:avLst/>
              <a:gdLst/>
              <a:ahLst/>
              <a:cxnLst/>
              <a:rect l="l" t="t" r="r" b="b"/>
              <a:pathLst>
                <a:path w="1957070" h="15239">
                  <a:moveTo>
                    <a:pt x="1956815" y="15239"/>
                  </a:moveTo>
                  <a:lnTo>
                    <a:pt x="1956815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956815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23044" y="4011295"/>
              <a:ext cx="557022" cy="1523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966228" y="3998341"/>
              <a:ext cx="1942464" cy="13335"/>
            </a:xfrm>
            <a:custGeom>
              <a:avLst/>
              <a:gdLst/>
              <a:ahLst/>
              <a:cxnLst/>
              <a:rect l="l" t="t" r="r" b="b"/>
              <a:pathLst>
                <a:path w="1942464" h="13335">
                  <a:moveTo>
                    <a:pt x="1942337" y="12953"/>
                  </a:moveTo>
                  <a:lnTo>
                    <a:pt x="1942337" y="0"/>
                  </a:lnTo>
                  <a:lnTo>
                    <a:pt x="0" y="0"/>
                  </a:lnTo>
                  <a:lnTo>
                    <a:pt x="0" y="12953"/>
                  </a:lnTo>
                  <a:lnTo>
                    <a:pt x="1942337" y="12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08566" y="3998341"/>
              <a:ext cx="543306" cy="1295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451872" y="3998341"/>
              <a:ext cx="28575" cy="13335"/>
            </a:xfrm>
            <a:custGeom>
              <a:avLst/>
              <a:gdLst/>
              <a:ahLst/>
              <a:cxnLst/>
              <a:rect l="l" t="t" r="r" b="b"/>
              <a:pathLst>
                <a:path w="28575" h="13335">
                  <a:moveTo>
                    <a:pt x="28194" y="12953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2953"/>
                  </a:lnTo>
                  <a:lnTo>
                    <a:pt x="28194" y="12953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66228" y="3983101"/>
              <a:ext cx="1929130" cy="15240"/>
            </a:xfrm>
            <a:custGeom>
              <a:avLst/>
              <a:gdLst/>
              <a:ahLst/>
              <a:cxnLst/>
              <a:rect l="l" t="t" r="r" b="b"/>
              <a:pathLst>
                <a:path w="1929130" h="15239">
                  <a:moveTo>
                    <a:pt x="1928622" y="15239"/>
                  </a:moveTo>
                  <a:lnTo>
                    <a:pt x="1928622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928622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94850" y="3983101"/>
              <a:ext cx="585215" cy="1524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66228" y="3967861"/>
              <a:ext cx="1914525" cy="15240"/>
            </a:xfrm>
            <a:custGeom>
              <a:avLst/>
              <a:gdLst/>
              <a:ahLst/>
              <a:cxnLst/>
              <a:rect l="l" t="t" r="r" b="b"/>
              <a:pathLst>
                <a:path w="1914525" h="15239">
                  <a:moveTo>
                    <a:pt x="1914143" y="15239"/>
                  </a:moveTo>
                  <a:lnTo>
                    <a:pt x="1914143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914143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80372" y="3967861"/>
              <a:ext cx="571500" cy="1523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451872" y="3967861"/>
              <a:ext cx="28575" cy="15240"/>
            </a:xfrm>
            <a:custGeom>
              <a:avLst/>
              <a:gdLst/>
              <a:ahLst/>
              <a:cxnLst/>
              <a:rect l="l" t="t" r="r" b="b"/>
              <a:pathLst>
                <a:path w="28575" h="15239">
                  <a:moveTo>
                    <a:pt x="28194" y="15239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8194" y="15239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66228" y="3954145"/>
              <a:ext cx="1900555" cy="13970"/>
            </a:xfrm>
            <a:custGeom>
              <a:avLst/>
              <a:gdLst/>
              <a:ahLst/>
              <a:cxnLst/>
              <a:rect l="l" t="t" r="r" b="b"/>
              <a:pathLst>
                <a:path w="1900555" h="13970">
                  <a:moveTo>
                    <a:pt x="1900427" y="13715"/>
                  </a:moveTo>
                  <a:lnTo>
                    <a:pt x="1900427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900427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66656" y="3954145"/>
              <a:ext cx="569976" cy="1371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3436632" y="3954145"/>
              <a:ext cx="43815" cy="13970"/>
            </a:xfrm>
            <a:custGeom>
              <a:avLst/>
              <a:gdLst/>
              <a:ahLst/>
              <a:cxnLst/>
              <a:rect l="l" t="t" r="r" b="b"/>
              <a:pathLst>
                <a:path w="43814" h="13970">
                  <a:moveTo>
                    <a:pt x="43434" y="13715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43434" y="13715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66228" y="3938905"/>
              <a:ext cx="1885314" cy="15240"/>
            </a:xfrm>
            <a:custGeom>
              <a:avLst/>
              <a:gdLst/>
              <a:ahLst/>
              <a:cxnLst/>
              <a:rect l="l" t="t" r="r" b="b"/>
              <a:pathLst>
                <a:path w="1885314" h="15239">
                  <a:moveTo>
                    <a:pt x="1885187" y="15239"/>
                  </a:moveTo>
                  <a:lnTo>
                    <a:pt x="188518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885187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51416" y="3938905"/>
              <a:ext cx="628650" cy="1524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66228" y="3925189"/>
              <a:ext cx="1870710" cy="13970"/>
            </a:xfrm>
            <a:custGeom>
              <a:avLst/>
              <a:gdLst/>
              <a:ahLst/>
              <a:cxnLst/>
              <a:rect l="l" t="t" r="r" b="b"/>
              <a:pathLst>
                <a:path w="1870710" h="13970">
                  <a:moveTo>
                    <a:pt x="1870709" y="13715"/>
                  </a:moveTo>
                  <a:lnTo>
                    <a:pt x="1870709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870709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36938" y="3925189"/>
              <a:ext cx="585977" cy="1371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3422916" y="3925189"/>
              <a:ext cx="41910" cy="13970"/>
            </a:xfrm>
            <a:custGeom>
              <a:avLst/>
              <a:gdLst/>
              <a:ahLst/>
              <a:cxnLst/>
              <a:rect l="l" t="t" r="r" b="b"/>
              <a:pathLst>
                <a:path w="41910" h="13970">
                  <a:moveTo>
                    <a:pt x="41910" y="13715"/>
                  </a:moveTo>
                  <a:lnTo>
                    <a:pt x="41910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41910" y="13715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464826" y="3925189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70">
                  <a:moveTo>
                    <a:pt x="15239" y="13715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5239" y="13715"/>
                  </a:lnTo>
                  <a:close/>
                </a:path>
              </a:pathLst>
            </a:custGeom>
            <a:solidFill>
              <a:srgbClr val="8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66228" y="3909949"/>
              <a:ext cx="1857375" cy="15240"/>
            </a:xfrm>
            <a:custGeom>
              <a:avLst/>
              <a:gdLst/>
              <a:ahLst/>
              <a:cxnLst/>
              <a:rect l="l" t="t" r="r" b="b"/>
              <a:pathLst>
                <a:path w="1857375" h="15239">
                  <a:moveTo>
                    <a:pt x="1856993" y="15239"/>
                  </a:moveTo>
                  <a:lnTo>
                    <a:pt x="1856993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856993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23222" y="3909949"/>
              <a:ext cx="428243" cy="1524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251466" y="3909949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14477" y="15239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4477" y="15239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265944" y="3909949"/>
              <a:ext cx="41910" cy="15240"/>
            </a:xfrm>
            <a:custGeom>
              <a:avLst/>
              <a:gdLst/>
              <a:ahLst/>
              <a:cxnLst/>
              <a:rect l="l" t="t" r="r" b="b"/>
              <a:pathLst>
                <a:path w="41910" h="15239">
                  <a:moveTo>
                    <a:pt x="41910" y="15239"/>
                  </a:moveTo>
                  <a:lnTo>
                    <a:pt x="41910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1910" y="15239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307854" y="3909949"/>
              <a:ext cx="100965" cy="15240"/>
            </a:xfrm>
            <a:custGeom>
              <a:avLst/>
              <a:gdLst/>
              <a:ahLst/>
              <a:cxnLst/>
              <a:rect l="l" t="t" r="r" b="b"/>
              <a:pathLst>
                <a:path w="100964" h="15239">
                  <a:moveTo>
                    <a:pt x="100584" y="15239"/>
                  </a:moveTo>
                  <a:lnTo>
                    <a:pt x="10058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00584" y="15239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408438" y="3909949"/>
              <a:ext cx="43815" cy="15240"/>
            </a:xfrm>
            <a:custGeom>
              <a:avLst/>
              <a:gdLst/>
              <a:ahLst/>
              <a:cxnLst/>
              <a:rect l="l" t="t" r="r" b="b"/>
              <a:pathLst>
                <a:path w="43814" h="15239">
                  <a:moveTo>
                    <a:pt x="43434" y="15239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3434" y="15239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51872" y="3909949"/>
              <a:ext cx="28575" cy="15240"/>
            </a:xfrm>
            <a:custGeom>
              <a:avLst/>
              <a:gdLst/>
              <a:ahLst/>
              <a:cxnLst/>
              <a:rect l="l" t="t" r="r" b="b"/>
              <a:pathLst>
                <a:path w="28575" h="15239">
                  <a:moveTo>
                    <a:pt x="28194" y="15239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8194" y="15239"/>
                  </a:lnTo>
                  <a:close/>
                </a:path>
              </a:pathLst>
            </a:custGeom>
            <a:solidFill>
              <a:srgbClr val="8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66228" y="3896233"/>
              <a:ext cx="1857375" cy="13970"/>
            </a:xfrm>
            <a:custGeom>
              <a:avLst/>
              <a:gdLst/>
              <a:ahLst/>
              <a:cxnLst/>
              <a:rect l="l" t="t" r="r" b="b"/>
              <a:pathLst>
                <a:path w="1857375" h="13970">
                  <a:moveTo>
                    <a:pt x="1856993" y="13715"/>
                  </a:moveTo>
                  <a:lnTo>
                    <a:pt x="1856993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856993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23222" y="3896233"/>
              <a:ext cx="656843" cy="1371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966228" y="3880993"/>
              <a:ext cx="1842135" cy="15240"/>
            </a:xfrm>
            <a:custGeom>
              <a:avLst/>
              <a:gdLst/>
              <a:ahLst/>
              <a:cxnLst/>
              <a:rect l="l" t="t" r="r" b="b"/>
              <a:pathLst>
                <a:path w="1842135" h="15239">
                  <a:moveTo>
                    <a:pt x="1841753" y="15239"/>
                  </a:moveTo>
                  <a:lnTo>
                    <a:pt x="1841753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841753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07982" y="3880993"/>
              <a:ext cx="672084" cy="15239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66228" y="3867277"/>
              <a:ext cx="1828800" cy="13970"/>
            </a:xfrm>
            <a:custGeom>
              <a:avLst/>
              <a:gdLst/>
              <a:ahLst/>
              <a:cxnLst/>
              <a:rect l="l" t="t" r="r" b="b"/>
              <a:pathLst>
                <a:path w="1828800" h="13970">
                  <a:moveTo>
                    <a:pt x="1828800" y="13715"/>
                  </a:moveTo>
                  <a:lnTo>
                    <a:pt x="1828800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828800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95028" y="3867277"/>
              <a:ext cx="685038" cy="1371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966228" y="3852799"/>
              <a:ext cx="1813560" cy="14604"/>
            </a:xfrm>
            <a:custGeom>
              <a:avLst/>
              <a:gdLst/>
              <a:ahLst/>
              <a:cxnLst/>
              <a:rect l="l" t="t" r="r" b="b"/>
              <a:pathLst>
                <a:path w="1813560" h="14604">
                  <a:moveTo>
                    <a:pt x="1813559" y="14477"/>
                  </a:moveTo>
                  <a:lnTo>
                    <a:pt x="1813559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1813559" y="144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779788" y="3852799"/>
              <a:ext cx="700277" cy="14477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966228" y="3839083"/>
              <a:ext cx="1800225" cy="13970"/>
            </a:xfrm>
            <a:custGeom>
              <a:avLst/>
              <a:gdLst/>
              <a:ahLst/>
              <a:cxnLst/>
              <a:rect l="l" t="t" r="r" b="b"/>
              <a:pathLst>
                <a:path w="1800225" h="13970">
                  <a:moveTo>
                    <a:pt x="1799843" y="13715"/>
                  </a:moveTo>
                  <a:lnTo>
                    <a:pt x="1799843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799843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766072" y="3839083"/>
              <a:ext cx="713993" cy="1371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966228" y="3823843"/>
              <a:ext cx="1785620" cy="15240"/>
            </a:xfrm>
            <a:custGeom>
              <a:avLst/>
              <a:gdLst/>
              <a:ahLst/>
              <a:cxnLst/>
              <a:rect l="l" t="t" r="r" b="b"/>
              <a:pathLst>
                <a:path w="1785620" h="15239">
                  <a:moveTo>
                    <a:pt x="1785365" y="15239"/>
                  </a:moveTo>
                  <a:lnTo>
                    <a:pt x="1785365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785365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751594" y="3823843"/>
              <a:ext cx="728471" cy="15239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966228" y="3808603"/>
              <a:ext cx="1771650" cy="15240"/>
            </a:xfrm>
            <a:custGeom>
              <a:avLst/>
              <a:gdLst/>
              <a:ahLst/>
              <a:cxnLst/>
              <a:rect l="l" t="t" r="r" b="b"/>
              <a:pathLst>
                <a:path w="1771650" h="15239">
                  <a:moveTo>
                    <a:pt x="1771650" y="15239"/>
                  </a:moveTo>
                  <a:lnTo>
                    <a:pt x="1771650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771650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737878" y="3808603"/>
              <a:ext cx="742187" cy="15240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966228" y="3794887"/>
              <a:ext cx="1756410" cy="13970"/>
            </a:xfrm>
            <a:custGeom>
              <a:avLst/>
              <a:gdLst/>
              <a:ahLst/>
              <a:cxnLst/>
              <a:rect l="l" t="t" r="r" b="b"/>
              <a:pathLst>
                <a:path w="1756410" h="13970">
                  <a:moveTo>
                    <a:pt x="1756409" y="13715"/>
                  </a:moveTo>
                  <a:lnTo>
                    <a:pt x="1756409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756409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722638" y="3794887"/>
              <a:ext cx="757427" cy="1371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966228" y="3779647"/>
              <a:ext cx="1743710" cy="15240"/>
            </a:xfrm>
            <a:custGeom>
              <a:avLst/>
              <a:gdLst/>
              <a:ahLst/>
              <a:cxnLst/>
              <a:rect l="l" t="t" r="r" b="b"/>
              <a:pathLst>
                <a:path w="1743710" h="15239">
                  <a:moveTo>
                    <a:pt x="1743455" y="15239"/>
                  </a:moveTo>
                  <a:lnTo>
                    <a:pt x="1743455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743455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709684" y="3765931"/>
              <a:ext cx="770382" cy="28956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966216" y="3750703"/>
              <a:ext cx="1743710" cy="29209"/>
            </a:xfrm>
            <a:custGeom>
              <a:avLst/>
              <a:gdLst/>
              <a:ahLst/>
              <a:cxnLst/>
              <a:rect l="l" t="t" r="r" b="b"/>
              <a:pathLst>
                <a:path w="1743710" h="29210">
                  <a:moveTo>
                    <a:pt x="1743456" y="15240"/>
                  </a:moveTo>
                  <a:lnTo>
                    <a:pt x="1728216" y="15240"/>
                  </a:lnTo>
                  <a:lnTo>
                    <a:pt x="172821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8956"/>
                  </a:lnTo>
                  <a:lnTo>
                    <a:pt x="1743456" y="28956"/>
                  </a:lnTo>
                  <a:lnTo>
                    <a:pt x="1743456" y="15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694444" y="3750691"/>
              <a:ext cx="785621" cy="1523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966228" y="3736975"/>
              <a:ext cx="1713230" cy="13970"/>
            </a:xfrm>
            <a:custGeom>
              <a:avLst/>
              <a:gdLst/>
              <a:ahLst/>
              <a:cxnLst/>
              <a:rect l="l" t="t" r="r" b="b"/>
              <a:pathLst>
                <a:path w="1713230" h="13970">
                  <a:moveTo>
                    <a:pt x="1712976" y="13715"/>
                  </a:moveTo>
                  <a:lnTo>
                    <a:pt x="1712976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712976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679204" y="3736975"/>
              <a:ext cx="800862" cy="13716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966228" y="3722497"/>
              <a:ext cx="1700530" cy="14604"/>
            </a:xfrm>
            <a:custGeom>
              <a:avLst/>
              <a:gdLst/>
              <a:ahLst/>
              <a:cxnLst/>
              <a:rect l="l" t="t" r="r" b="b"/>
              <a:pathLst>
                <a:path w="1700530" h="14604">
                  <a:moveTo>
                    <a:pt x="1700022" y="14477"/>
                  </a:moveTo>
                  <a:lnTo>
                    <a:pt x="1700022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1700022" y="144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666250" y="3722497"/>
              <a:ext cx="813815" cy="14477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966228" y="3708781"/>
              <a:ext cx="1685289" cy="13970"/>
            </a:xfrm>
            <a:custGeom>
              <a:avLst/>
              <a:gdLst/>
              <a:ahLst/>
              <a:cxnLst/>
              <a:rect l="l" t="t" r="r" b="b"/>
              <a:pathLst>
                <a:path w="1685289" h="13970">
                  <a:moveTo>
                    <a:pt x="1684781" y="13715"/>
                  </a:moveTo>
                  <a:lnTo>
                    <a:pt x="1684781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684781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651010" y="3708781"/>
              <a:ext cx="829055" cy="13716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966228" y="3693541"/>
              <a:ext cx="1671320" cy="15240"/>
            </a:xfrm>
            <a:custGeom>
              <a:avLst/>
              <a:gdLst/>
              <a:ahLst/>
              <a:cxnLst/>
              <a:rect l="l" t="t" r="r" b="b"/>
              <a:pathLst>
                <a:path w="1671320" h="15239">
                  <a:moveTo>
                    <a:pt x="1671065" y="15239"/>
                  </a:moveTo>
                  <a:lnTo>
                    <a:pt x="1671065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671065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37294" y="3693541"/>
              <a:ext cx="757427" cy="15239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3394722" y="3693541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13715" y="15239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3715" y="15239"/>
                  </a:lnTo>
                  <a:close/>
                </a:path>
              </a:pathLst>
            </a:custGeom>
            <a:solidFill>
              <a:srgbClr val="C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408438" y="3693541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14477" y="15239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4477" y="15239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422916" y="3693541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13715" y="15239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3715" y="15239"/>
                  </a:lnTo>
                  <a:close/>
                </a:path>
              </a:pathLst>
            </a:custGeom>
            <a:solidFill>
              <a:srgbClr val="D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436632" y="3693541"/>
              <a:ext cx="43815" cy="15240"/>
            </a:xfrm>
            <a:custGeom>
              <a:avLst/>
              <a:gdLst/>
              <a:ahLst/>
              <a:cxnLst/>
              <a:rect l="l" t="t" r="r" b="b"/>
              <a:pathLst>
                <a:path w="43814" h="15239">
                  <a:moveTo>
                    <a:pt x="43434" y="15239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3434" y="15239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66228" y="3679825"/>
              <a:ext cx="1656714" cy="13970"/>
            </a:xfrm>
            <a:custGeom>
              <a:avLst/>
              <a:gdLst/>
              <a:ahLst/>
              <a:cxnLst/>
              <a:rect l="l" t="t" r="r" b="b"/>
              <a:pathLst>
                <a:path w="1656714" h="13970">
                  <a:moveTo>
                    <a:pt x="1656587" y="13715"/>
                  </a:moveTo>
                  <a:lnTo>
                    <a:pt x="1656587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656587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622816" y="3679825"/>
              <a:ext cx="857249" cy="1371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966228" y="3664585"/>
              <a:ext cx="1643380" cy="15240"/>
            </a:xfrm>
            <a:custGeom>
              <a:avLst/>
              <a:gdLst/>
              <a:ahLst/>
              <a:cxnLst/>
              <a:rect l="l" t="t" r="r" b="b"/>
              <a:pathLst>
                <a:path w="1643380" h="15239">
                  <a:moveTo>
                    <a:pt x="1642872" y="15239"/>
                  </a:moveTo>
                  <a:lnTo>
                    <a:pt x="1642872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642872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609100" y="3664585"/>
              <a:ext cx="870965" cy="1523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966228" y="3649345"/>
              <a:ext cx="1628139" cy="15240"/>
            </a:xfrm>
            <a:custGeom>
              <a:avLst/>
              <a:gdLst/>
              <a:ahLst/>
              <a:cxnLst/>
              <a:rect l="l" t="t" r="r" b="b"/>
              <a:pathLst>
                <a:path w="1628139" h="15239">
                  <a:moveTo>
                    <a:pt x="1627631" y="15239"/>
                  </a:moveTo>
                  <a:lnTo>
                    <a:pt x="1627631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627631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593860" y="3649345"/>
              <a:ext cx="886205" cy="15239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966228" y="3635629"/>
              <a:ext cx="1628139" cy="13970"/>
            </a:xfrm>
            <a:custGeom>
              <a:avLst/>
              <a:gdLst/>
              <a:ahLst/>
              <a:cxnLst/>
              <a:rect l="l" t="t" r="r" b="b"/>
              <a:pathLst>
                <a:path w="1628139" h="13970">
                  <a:moveTo>
                    <a:pt x="1627631" y="13715"/>
                  </a:moveTo>
                  <a:lnTo>
                    <a:pt x="1627631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627631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93860" y="3635629"/>
              <a:ext cx="886205" cy="13716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966228" y="3620389"/>
              <a:ext cx="1614805" cy="15240"/>
            </a:xfrm>
            <a:custGeom>
              <a:avLst/>
              <a:gdLst/>
              <a:ahLst/>
              <a:cxnLst/>
              <a:rect l="l" t="t" r="r" b="b"/>
              <a:pathLst>
                <a:path w="1614805" h="15239">
                  <a:moveTo>
                    <a:pt x="1614677" y="15239"/>
                  </a:moveTo>
                  <a:lnTo>
                    <a:pt x="161467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614677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580906" y="3620389"/>
              <a:ext cx="855726" cy="15239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3436632" y="3620389"/>
              <a:ext cx="43815" cy="15240"/>
            </a:xfrm>
            <a:custGeom>
              <a:avLst/>
              <a:gdLst/>
              <a:ahLst/>
              <a:cxnLst/>
              <a:rect l="l" t="t" r="r" b="b"/>
              <a:pathLst>
                <a:path w="43814" h="15239">
                  <a:moveTo>
                    <a:pt x="43434" y="15239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3434" y="15239"/>
                  </a:lnTo>
                  <a:close/>
                </a:path>
              </a:pathLst>
            </a:custGeom>
            <a:solidFill>
              <a:srgbClr val="E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66228" y="3606673"/>
              <a:ext cx="1599565" cy="13970"/>
            </a:xfrm>
            <a:custGeom>
              <a:avLst/>
              <a:gdLst/>
              <a:ahLst/>
              <a:cxnLst/>
              <a:rect l="l" t="t" r="r" b="b"/>
              <a:pathLst>
                <a:path w="1599564" h="13970">
                  <a:moveTo>
                    <a:pt x="1599437" y="13715"/>
                  </a:moveTo>
                  <a:lnTo>
                    <a:pt x="1599437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599437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565666" y="3606673"/>
              <a:ext cx="914399" cy="1371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966228" y="3592195"/>
              <a:ext cx="1586230" cy="14604"/>
            </a:xfrm>
            <a:custGeom>
              <a:avLst/>
              <a:gdLst/>
              <a:ahLst/>
              <a:cxnLst/>
              <a:rect l="l" t="t" r="r" b="b"/>
              <a:pathLst>
                <a:path w="1586230" h="14604">
                  <a:moveTo>
                    <a:pt x="1585721" y="14477"/>
                  </a:moveTo>
                  <a:lnTo>
                    <a:pt x="1585721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1585721" y="144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551950" y="3592195"/>
              <a:ext cx="928115" cy="14477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966228" y="3577717"/>
              <a:ext cx="1571625" cy="14604"/>
            </a:xfrm>
            <a:custGeom>
              <a:avLst/>
              <a:gdLst/>
              <a:ahLst/>
              <a:cxnLst/>
              <a:rect l="l" t="t" r="r" b="b"/>
              <a:pathLst>
                <a:path w="1571625" h="14604">
                  <a:moveTo>
                    <a:pt x="1571243" y="14477"/>
                  </a:moveTo>
                  <a:lnTo>
                    <a:pt x="1571243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1571243" y="144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537472" y="3577717"/>
              <a:ext cx="942593" cy="14477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966228" y="3563239"/>
              <a:ext cx="1556385" cy="14604"/>
            </a:xfrm>
            <a:custGeom>
              <a:avLst/>
              <a:gdLst/>
              <a:ahLst/>
              <a:cxnLst/>
              <a:rect l="l" t="t" r="r" b="b"/>
              <a:pathLst>
                <a:path w="1556385" h="14604">
                  <a:moveTo>
                    <a:pt x="1556003" y="14477"/>
                  </a:moveTo>
                  <a:lnTo>
                    <a:pt x="1556003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1556003" y="144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522232" y="3563239"/>
              <a:ext cx="957834" cy="14477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966228" y="3549523"/>
              <a:ext cx="1542415" cy="13970"/>
            </a:xfrm>
            <a:custGeom>
              <a:avLst/>
              <a:gdLst/>
              <a:ahLst/>
              <a:cxnLst/>
              <a:rect l="l" t="t" r="r" b="b"/>
              <a:pathLst>
                <a:path w="1542414" h="13970">
                  <a:moveTo>
                    <a:pt x="1542287" y="13715"/>
                  </a:moveTo>
                  <a:lnTo>
                    <a:pt x="1542287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542287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508516" y="3549523"/>
              <a:ext cx="971549" cy="13715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966228" y="3534283"/>
              <a:ext cx="1527810" cy="15240"/>
            </a:xfrm>
            <a:custGeom>
              <a:avLst/>
              <a:gdLst/>
              <a:ahLst/>
              <a:cxnLst/>
              <a:rect l="l" t="t" r="r" b="b"/>
              <a:pathLst>
                <a:path w="1527810" h="15239">
                  <a:moveTo>
                    <a:pt x="1527809" y="15239"/>
                  </a:moveTo>
                  <a:lnTo>
                    <a:pt x="1527809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527809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494038" y="3534283"/>
              <a:ext cx="957834" cy="15239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3451872" y="3534283"/>
              <a:ext cx="28575" cy="15240"/>
            </a:xfrm>
            <a:custGeom>
              <a:avLst/>
              <a:gdLst/>
              <a:ahLst/>
              <a:cxnLst/>
              <a:rect l="l" t="t" r="r" b="b"/>
              <a:pathLst>
                <a:path w="28575" h="15239">
                  <a:moveTo>
                    <a:pt x="28194" y="15239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8194" y="15239"/>
                  </a:lnTo>
                  <a:close/>
                </a:path>
              </a:pathLst>
            </a:custGeom>
            <a:solidFill>
              <a:srgbClr val="E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66228" y="3520567"/>
              <a:ext cx="1514475" cy="13970"/>
            </a:xfrm>
            <a:custGeom>
              <a:avLst/>
              <a:gdLst/>
              <a:ahLst/>
              <a:cxnLst/>
              <a:rect l="l" t="t" r="r" b="b"/>
              <a:pathLst>
                <a:path w="1514475" h="13970">
                  <a:moveTo>
                    <a:pt x="1514094" y="13715"/>
                  </a:moveTo>
                  <a:lnTo>
                    <a:pt x="1514094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514094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480322" y="3520567"/>
              <a:ext cx="999743" cy="13715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966228" y="3505327"/>
              <a:ext cx="1499870" cy="15240"/>
            </a:xfrm>
            <a:custGeom>
              <a:avLst/>
              <a:gdLst/>
              <a:ahLst/>
              <a:cxnLst/>
              <a:rect l="l" t="t" r="r" b="b"/>
              <a:pathLst>
                <a:path w="1499870" h="15239">
                  <a:moveTo>
                    <a:pt x="1499616" y="15239"/>
                  </a:moveTo>
                  <a:lnTo>
                    <a:pt x="1499616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499616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465844" y="3505327"/>
              <a:ext cx="1014221" cy="15239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966228" y="3490087"/>
              <a:ext cx="1485900" cy="15240"/>
            </a:xfrm>
            <a:custGeom>
              <a:avLst/>
              <a:gdLst/>
              <a:ahLst/>
              <a:cxnLst/>
              <a:rect l="l" t="t" r="r" b="b"/>
              <a:pathLst>
                <a:path w="1485900" h="15239">
                  <a:moveTo>
                    <a:pt x="1485900" y="15239"/>
                  </a:moveTo>
                  <a:lnTo>
                    <a:pt x="1485900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485900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452128" y="3490087"/>
              <a:ext cx="414527" cy="15239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2866656" y="3490087"/>
              <a:ext cx="41910" cy="15240"/>
            </a:xfrm>
            <a:custGeom>
              <a:avLst/>
              <a:gdLst/>
              <a:ahLst/>
              <a:cxnLst/>
              <a:rect l="l" t="t" r="r" b="b"/>
              <a:pathLst>
                <a:path w="41910" h="15239">
                  <a:moveTo>
                    <a:pt x="41910" y="15239"/>
                  </a:moveTo>
                  <a:lnTo>
                    <a:pt x="41910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1910" y="15239"/>
                  </a:lnTo>
                  <a:close/>
                </a:path>
              </a:pathLst>
            </a:custGeom>
            <a:solidFill>
              <a:srgbClr val="7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908566" y="3490087"/>
              <a:ext cx="28575" cy="15240"/>
            </a:xfrm>
            <a:custGeom>
              <a:avLst/>
              <a:gdLst/>
              <a:ahLst/>
              <a:cxnLst/>
              <a:rect l="l" t="t" r="r" b="b"/>
              <a:pathLst>
                <a:path w="28575" h="15239">
                  <a:moveTo>
                    <a:pt x="28194" y="15239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8194" y="15239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936760" y="3490087"/>
              <a:ext cx="43815" cy="15240"/>
            </a:xfrm>
            <a:custGeom>
              <a:avLst/>
              <a:gdLst/>
              <a:ahLst/>
              <a:cxnLst/>
              <a:rect l="l" t="t" r="r" b="b"/>
              <a:pathLst>
                <a:path w="43814" h="15239">
                  <a:moveTo>
                    <a:pt x="43434" y="15239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3434" y="15239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980194" y="3490087"/>
              <a:ext cx="100965" cy="15240"/>
            </a:xfrm>
            <a:custGeom>
              <a:avLst/>
              <a:gdLst/>
              <a:ahLst/>
              <a:cxnLst/>
              <a:rect l="l" t="t" r="r" b="b"/>
              <a:pathLst>
                <a:path w="100964" h="15239">
                  <a:moveTo>
                    <a:pt x="100584" y="15239"/>
                  </a:moveTo>
                  <a:lnTo>
                    <a:pt x="10058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00584" y="15239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080778" y="3490087"/>
              <a:ext cx="399288" cy="15239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966228" y="3476371"/>
              <a:ext cx="1485900" cy="13970"/>
            </a:xfrm>
            <a:custGeom>
              <a:avLst/>
              <a:gdLst/>
              <a:ahLst/>
              <a:cxnLst/>
              <a:rect l="l" t="t" r="r" b="b"/>
              <a:pathLst>
                <a:path w="1485900" h="13970">
                  <a:moveTo>
                    <a:pt x="1485900" y="13715"/>
                  </a:moveTo>
                  <a:lnTo>
                    <a:pt x="1485900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485900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452128" y="3476371"/>
              <a:ext cx="1027937" cy="13715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966228" y="3461131"/>
              <a:ext cx="1457325" cy="15240"/>
            </a:xfrm>
            <a:custGeom>
              <a:avLst/>
              <a:gdLst/>
              <a:ahLst/>
              <a:cxnLst/>
              <a:rect l="l" t="t" r="r" b="b"/>
              <a:pathLst>
                <a:path w="1457325" h="15239">
                  <a:moveTo>
                    <a:pt x="1456944" y="15239"/>
                  </a:moveTo>
                  <a:lnTo>
                    <a:pt x="145694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456944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423172" y="3461131"/>
              <a:ext cx="428243" cy="15239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2851416" y="3461131"/>
              <a:ext cx="43815" cy="15240"/>
            </a:xfrm>
            <a:custGeom>
              <a:avLst/>
              <a:gdLst/>
              <a:ahLst/>
              <a:cxnLst/>
              <a:rect l="l" t="t" r="r" b="b"/>
              <a:pathLst>
                <a:path w="43814" h="15239">
                  <a:moveTo>
                    <a:pt x="43434" y="15239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3434" y="15239"/>
                  </a:lnTo>
                  <a:close/>
                </a:path>
              </a:pathLst>
            </a:custGeom>
            <a:solidFill>
              <a:srgbClr val="7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894850" y="3461131"/>
              <a:ext cx="28575" cy="15240"/>
            </a:xfrm>
            <a:custGeom>
              <a:avLst/>
              <a:gdLst/>
              <a:ahLst/>
              <a:cxnLst/>
              <a:rect l="l" t="t" r="r" b="b"/>
              <a:pathLst>
                <a:path w="28575" h="15239">
                  <a:moveTo>
                    <a:pt x="28194" y="15239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8194" y="15239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923044" y="3461131"/>
              <a:ext cx="43180" cy="15240"/>
            </a:xfrm>
            <a:custGeom>
              <a:avLst/>
              <a:gdLst/>
              <a:ahLst/>
              <a:cxnLst/>
              <a:rect l="l" t="t" r="r" b="b"/>
              <a:pathLst>
                <a:path w="43180" h="15239">
                  <a:moveTo>
                    <a:pt x="42672" y="15239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2672" y="15239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965716" y="3461131"/>
              <a:ext cx="100330" cy="15240"/>
            </a:xfrm>
            <a:custGeom>
              <a:avLst/>
              <a:gdLst/>
              <a:ahLst/>
              <a:cxnLst/>
              <a:rect l="l" t="t" r="r" b="b"/>
              <a:pathLst>
                <a:path w="100330" h="15239">
                  <a:moveTo>
                    <a:pt x="99822" y="15239"/>
                  </a:moveTo>
                  <a:lnTo>
                    <a:pt x="99822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99822" y="15239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065538" y="3461131"/>
              <a:ext cx="414527" cy="15239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966228" y="3447415"/>
              <a:ext cx="1457325" cy="13970"/>
            </a:xfrm>
            <a:custGeom>
              <a:avLst/>
              <a:gdLst/>
              <a:ahLst/>
              <a:cxnLst/>
              <a:rect l="l" t="t" r="r" b="b"/>
              <a:pathLst>
                <a:path w="1457325" h="13970">
                  <a:moveTo>
                    <a:pt x="1456944" y="13715"/>
                  </a:moveTo>
                  <a:lnTo>
                    <a:pt x="1456944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456944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423172" y="3447415"/>
              <a:ext cx="243077" cy="13715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2666250" y="3447415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70">
                  <a:moveTo>
                    <a:pt x="12953" y="13715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2953" y="13715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679204" y="3447415"/>
              <a:ext cx="30480" cy="13970"/>
            </a:xfrm>
            <a:custGeom>
              <a:avLst/>
              <a:gdLst/>
              <a:ahLst/>
              <a:cxnLst/>
              <a:rect l="l" t="t" r="r" b="b"/>
              <a:pathLst>
                <a:path w="30480" h="13970">
                  <a:moveTo>
                    <a:pt x="30479" y="13715"/>
                  </a:moveTo>
                  <a:lnTo>
                    <a:pt x="30479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30479" y="13715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709684" y="3447415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70">
                  <a:moveTo>
                    <a:pt x="12953" y="13715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2953" y="13715"/>
                  </a:lnTo>
                  <a:close/>
                </a:path>
              </a:pathLst>
            </a:custGeom>
            <a:solidFill>
              <a:srgbClr val="7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722638" y="3447415"/>
              <a:ext cx="114300" cy="13970"/>
            </a:xfrm>
            <a:custGeom>
              <a:avLst/>
              <a:gdLst/>
              <a:ahLst/>
              <a:cxnLst/>
              <a:rect l="l" t="t" r="r" b="b"/>
              <a:pathLst>
                <a:path w="114300" h="13970">
                  <a:moveTo>
                    <a:pt x="114300" y="13715"/>
                  </a:moveTo>
                  <a:lnTo>
                    <a:pt x="114300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14300" y="13715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836938" y="3447415"/>
              <a:ext cx="599694" cy="13715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3436632" y="3447415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70">
                  <a:moveTo>
                    <a:pt x="15239" y="13715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5239" y="13715"/>
                  </a:lnTo>
                  <a:close/>
                </a:path>
              </a:pathLst>
            </a:custGeom>
            <a:solidFill>
              <a:srgbClr val="F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451872" y="3447415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70">
                  <a:moveTo>
                    <a:pt x="28194" y="1371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28194" y="13715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66228" y="3432937"/>
              <a:ext cx="1442720" cy="14604"/>
            </a:xfrm>
            <a:custGeom>
              <a:avLst/>
              <a:gdLst/>
              <a:ahLst/>
              <a:cxnLst/>
              <a:rect l="l" t="t" r="r" b="b"/>
              <a:pathLst>
                <a:path w="1442720" h="14604">
                  <a:moveTo>
                    <a:pt x="1442466" y="14477"/>
                  </a:moveTo>
                  <a:lnTo>
                    <a:pt x="1442466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1442466" y="144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408694" y="3432937"/>
              <a:ext cx="1071371" cy="14477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966228" y="3419221"/>
              <a:ext cx="1428750" cy="13970"/>
            </a:xfrm>
            <a:custGeom>
              <a:avLst/>
              <a:gdLst/>
              <a:ahLst/>
              <a:cxnLst/>
              <a:rect l="l" t="t" r="r" b="b"/>
              <a:pathLst>
                <a:path w="1428750" h="13970">
                  <a:moveTo>
                    <a:pt x="1428750" y="13715"/>
                  </a:moveTo>
                  <a:lnTo>
                    <a:pt x="1428750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428750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394978" y="3419221"/>
              <a:ext cx="1085087" cy="13715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966228" y="3403981"/>
              <a:ext cx="1414780" cy="15240"/>
            </a:xfrm>
            <a:custGeom>
              <a:avLst/>
              <a:gdLst/>
              <a:ahLst/>
              <a:cxnLst/>
              <a:rect l="l" t="t" r="r" b="b"/>
              <a:pathLst>
                <a:path w="1414780" h="15239">
                  <a:moveTo>
                    <a:pt x="1414271" y="15239"/>
                  </a:moveTo>
                  <a:lnTo>
                    <a:pt x="1414271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414271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380500" y="3403981"/>
              <a:ext cx="1056131" cy="15239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3436632" y="3403981"/>
              <a:ext cx="43815" cy="15240"/>
            </a:xfrm>
            <a:custGeom>
              <a:avLst/>
              <a:gdLst/>
              <a:ahLst/>
              <a:cxnLst/>
              <a:rect l="l" t="t" r="r" b="b"/>
              <a:pathLst>
                <a:path w="43814" h="15239">
                  <a:moveTo>
                    <a:pt x="43434" y="15239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3434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66228" y="3390265"/>
              <a:ext cx="1399540" cy="13970"/>
            </a:xfrm>
            <a:custGeom>
              <a:avLst/>
              <a:gdLst/>
              <a:ahLst/>
              <a:cxnLst/>
              <a:rect l="l" t="t" r="r" b="b"/>
              <a:pathLst>
                <a:path w="1399539" h="13970">
                  <a:moveTo>
                    <a:pt x="1399032" y="13715"/>
                  </a:moveTo>
                  <a:lnTo>
                    <a:pt x="1399032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399032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365260" y="3390265"/>
              <a:ext cx="1114805" cy="13715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966228" y="3375025"/>
              <a:ext cx="1385570" cy="15240"/>
            </a:xfrm>
            <a:custGeom>
              <a:avLst/>
              <a:gdLst/>
              <a:ahLst/>
              <a:cxnLst/>
              <a:rect l="l" t="t" r="r" b="b"/>
              <a:pathLst>
                <a:path w="1385570" h="15239">
                  <a:moveTo>
                    <a:pt x="1385316" y="15239"/>
                  </a:moveTo>
                  <a:lnTo>
                    <a:pt x="1385316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385316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351544" y="3375025"/>
              <a:ext cx="229361" cy="15239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2580906" y="3375025"/>
              <a:ext cx="28575" cy="15240"/>
            </a:xfrm>
            <a:custGeom>
              <a:avLst/>
              <a:gdLst/>
              <a:ahLst/>
              <a:cxnLst/>
              <a:rect l="l" t="t" r="r" b="b"/>
              <a:pathLst>
                <a:path w="28575" h="15239">
                  <a:moveTo>
                    <a:pt x="28194" y="15239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8194" y="15239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609100" y="3375025"/>
              <a:ext cx="41910" cy="15240"/>
            </a:xfrm>
            <a:custGeom>
              <a:avLst/>
              <a:gdLst/>
              <a:ahLst/>
              <a:cxnLst/>
              <a:rect l="l" t="t" r="r" b="b"/>
              <a:pathLst>
                <a:path w="41910" h="15239">
                  <a:moveTo>
                    <a:pt x="41910" y="15239"/>
                  </a:moveTo>
                  <a:lnTo>
                    <a:pt x="41910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1910" y="15239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651010" y="3375025"/>
              <a:ext cx="43815" cy="15240"/>
            </a:xfrm>
            <a:custGeom>
              <a:avLst/>
              <a:gdLst/>
              <a:ahLst/>
              <a:cxnLst/>
              <a:rect l="l" t="t" r="r" b="b"/>
              <a:pathLst>
                <a:path w="43814" h="15239">
                  <a:moveTo>
                    <a:pt x="43434" y="15239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3434" y="15239"/>
                  </a:lnTo>
                  <a:close/>
                </a:path>
              </a:pathLst>
            </a:custGeom>
            <a:solidFill>
              <a:srgbClr val="7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694444" y="3375025"/>
              <a:ext cx="157480" cy="15240"/>
            </a:xfrm>
            <a:custGeom>
              <a:avLst/>
              <a:gdLst/>
              <a:ahLst/>
              <a:cxnLst/>
              <a:rect l="l" t="t" r="r" b="b"/>
              <a:pathLst>
                <a:path w="157480" h="15239">
                  <a:moveTo>
                    <a:pt x="156972" y="15239"/>
                  </a:moveTo>
                  <a:lnTo>
                    <a:pt x="156972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56972" y="15239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851416" y="3375025"/>
              <a:ext cx="85725" cy="15240"/>
            </a:xfrm>
            <a:custGeom>
              <a:avLst/>
              <a:gdLst/>
              <a:ahLst/>
              <a:cxnLst/>
              <a:rect l="l" t="t" r="r" b="b"/>
              <a:pathLst>
                <a:path w="85725" h="15239">
                  <a:moveTo>
                    <a:pt x="85344" y="15239"/>
                  </a:moveTo>
                  <a:lnTo>
                    <a:pt x="8534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85344" y="15239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936760" y="3375025"/>
              <a:ext cx="543305" cy="15239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966228" y="3361309"/>
              <a:ext cx="1370965" cy="13970"/>
            </a:xfrm>
            <a:custGeom>
              <a:avLst/>
              <a:gdLst/>
              <a:ahLst/>
              <a:cxnLst/>
              <a:rect l="l" t="t" r="r" b="b"/>
              <a:pathLst>
                <a:path w="1370964" h="13970">
                  <a:moveTo>
                    <a:pt x="1370838" y="13715"/>
                  </a:moveTo>
                  <a:lnTo>
                    <a:pt x="1370838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370838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337066" y="3361309"/>
              <a:ext cx="1142999" cy="13715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966228" y="3346069"/>
              <a:ext cx="1357630" cy="15240"/>
            </a:xfrm>
            <a:custGeom>
              <a:avLst/>
              <a:gdLst/>
              <a:ahLst/>
              <a:cxnLst/>
              <a:rect l="l" t="t" r="r" b="b"/>
              <a:pathLst>
                <a:path w="1357630" h="15239">
                  <a:moveTo>
                    <a:pt x="1357121" y="15239"/>
                  </a:moveTo>
                  <a:lnTo>
                    <a:pt x="1357121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357121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323350" y="3346069"/>
              <a:ext cx="1071371" cy="15239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3394722" y="3346069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13715" y="15239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3715" y="15239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408438" y="3346069"/>
              <a:ext cx="71755" cy="15240"/>
            </a:xfrm>
            <a:custGeom>
              <a:avLst/>
              <a:gdLst/>
              <a:ahLst/>
              <a:cxnLst/>
              <a:rect l="l" t="t" r="r" b="b"/>
              <a:pathLst>
                <a:path w="71754" h="15239">
                  <a:moveTo>
                    <a:pt x="71627" y="15239"/>
                  </a:moveTo>
                  <a:lnTo>
                    <a:pt x="7162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71627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66228" y="3330829"/>
              <a:ext cx="1342390" cy="15240"/>
            </a:xfrm>
            <a:custGeom>
              <a:avLst/>
              <a:gdLst/>
              <a:ahLst/>
              <a:cxnLst/>
              <a:rect l="l" t="t" r="r" b="b"/>
              <a:pathLst>
                <a:path w="1342389" h="15239">
                  <a:moveTo>
                    <a:pt x="1341882" y="15239"/>
                  </a:moveTo>
                  <a:lnTo>
                    <a:pt x="1341882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341882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308110" y="3330829"/>
              <a:ext cx="1071371" cy="15239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3379482" y="333082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5239" y="15239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5239" y="15239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394722" y="3330829"/>
              <a:ext cx="85725" cy="15240"/>
            </a:xfrm>
            <a:custGeom>
              <a:avLst/>
              <a:gdLst/>
              <a:ahLst/>
              <a:cxnLst/>
              <a:rect l="l" t="t" r="r" b="b"/>
              <a:pathLst>
                <a:path w="85725" h="15239">
                  <a:moveTo>
                    <a:pt x="85344" y="15239"/>
                  </a:moveTo>
                  <a:lnTo>
                    <a:pt x="8534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85344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66228" y="3317113"/>
              <a:ext cx="1329055" cy="13970"/>
            </a:xfrm>
            <a:custGeom>
              <a:avLst/>
              <a:gdLst/>
              <a:ahLst/>
              <a:cxnLst/>
              <a:rect l="l" t="t" r="r" b="b"/>
              <a:pathLst>
                <a:path w="1329055" h="13970">
                  <a:moveTo>
                    <a:pt x="1328928" y="13715"/>
                  </a:moveTo>
                  <a:lnTo>
                    <a:pt x="1328928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328928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295156" y="3317113"/>
              <a:ext cx="1184909" cy="13715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966228" y="3302635"/>
              <a:ext cx="1313815" cy="14604"/>
            </a:xfrm>
            <a:custGeom>
              <a:avLst/>
              <a:gdLst/>
              <a:ahLst/>
              <a:cxnLst/>
              <a:rect l="l" t="t" r="r" b="b"/>
              <a:pathLst>
                <a:path w="1313814" h="14604">
                  <a:moveTo>
                    <a:pt x="1313688" y="14477"/>
                  </a:moveTo>
                  <a:lnTo>
                    <a:pt x="1313688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1313688" y="144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279916" y="3302635"/>
              <a:ext cx="242315" cy="14477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2522232" y="3302635"/>
              <a:ext cx="100965" cy="14604"/>
            </a:xfrm>
            <a:custGeom>
              <a:avLst/>
              <a:gdLst/>
              <a:ahLst/>
              <a:cxnLst/>
              <a:rect l="l" t="t" r="r" b="b"/>
              <a:pathLst>
                <a:path w="100964" h="14604">
                  <a:moveTo>
                    <a:pt x="100584" y="14477"/>
                  </a:moveTo>
                  <a:lnTo>
                    <a:pt x="100584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100584" y="14477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622816" y="3302635"/>
              <a:ext cx="43815" cy="14604"/>
            </a:xfrm>
            <a:custGeom>
              <a:avLst/>
              <a:gdLst/>
              <a:ahLst/>
              <a:cxnLst/>
              <a:rect l="l" t="t" r="r" b="b"/>
              <a:pathLst>
                <a:path w="43814" h="14604">
                  <a:moveTo>
                    <a:pt x="43434" y="14477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43434" y="14477"/>
                  </a:lnTo>
                  <a:close/>
                </a:path>
              </a:pathLst>
            </a:custGeom>
            <a:solidFill>
              <a:srgbClr val="7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666250" y="3302635"/>
              <a:ext cx="142240" cy="14604"/>
            </a:xfrm>
            <a:custGeom>
              <a:avLst/>
              <a:gdLst/>
              <a:ahLst/>
              <a:cxnLst/>
              <a:rect l="l" t="t" r="r" b="b"/>
              <a:pathLst>
                <a:path w="142239" h="14604">
                  <a:moveTo>
                    <a:pt x="141732" y="14477"/>
                  </a:moveTo>
                  <a:lnTo>
                    <a:pt x="141732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141732" y="14477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807982" y="3302635"/>
              <a:ext cx="672084" cy="14477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966228" y="3288919"/>
              <a:ext cx="1300480" cy="13970"/>
            </a:xfrm>
            <a:custGeom>
              <a:avLst/>
              <a:gdLst/>
              <a:ahLst/>
              <a:cxnLst/>
              <a:rect l="l" t="t" r="r" b="b"/>
              <a:pathLst>
                <a:path w="1300480" h="13970">
                  <a:moveTo>
                    <a:pt x="1299971" y="13715"/>
                  </a:moveTo>
                  <a:lnTo>
                    <a:pt x="1299971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299971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266200" y="3288919"/>
              <a:ext cx="1213865" cy="13715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966228" y="3273679"/>
              <a:ext cx="1285875" cy="15240"/>
            </a:xfrm>
            <a:custGeom>
              <a:avLst/>
              <a:gdLst/>
              <a:ahLst/>
              <a:cxnLst/>
              <a:rect l="l" t="t" r="r" b="b"/>
              <a:pathLst>
                <a:path w="1285875" h="15239">
                  <a:moveTo>
                    <a:pt x="1285494" y="15239"/>
                  </a:moveTo>
                  <a:lnTo>
                    <a:pt x="128549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285494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" name="object 19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251722" y="3273679"/>
              <a:ext cx="342137" cy="15239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2593860" y="3273679"/>
              <a:ext cx="43815" cy="15240"/>
            </a:xfrm>
            <a:custGeom>
              <a:avLst/>
              <a:gdLst/>
              <a:ahLst/>
              <a:cxnLst/>
              <a:rect l="l" t="t" r="r" b="b"/>
              <a:pathLst>
                <a:path w="43814" h="15239">
                  <a:moveTo>
                    <a:pt x="43434" y="15239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3434" y="15239"/>
                  </a:lnTo>
                  <a:close/>
                </a:path>
              </a:pathLst>
            </a:custGeom>
            <a:solidFill>
              <a:srgbClr val="7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637294" y="3273679"/>
              <a:ext cx="142875" cy="15240"/>
            </a:xfrm>
            <a:custGeom>
              <a:avLst/>
              <a:gdLst/>
              <a:ahLst/>
              <a:cxnLst/>
              <a:rect l="l" t="t" r="r" b="b"/>
              <a:pathLst>
                <a:path w="142875" h="15239">
                  <a:moveTo>
                    <a:pt x="142494" y="15239"/>
                  </a:moveTo>
                  <a:lnTo>
                    <a:pt x="14249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42494" y="15239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779788" y="3273679"/>
              <a:ext cx="700277" cy="15239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966228" y="3259963"/>
              <a:ext cx="1271905" cy="13970"/>
            </a:xfrm>
            <a:custGeom>
              <a:avLst/>
              <a:gdLst/>
              <a:ahLst/>
              <a:cxnLst/>
              <a:rect l="l" t="t" r="r" b="b"/>
              <a:pathLst>
                <a:path w="1271905" h="13970">
                  <a:moveTo>
                    <a:pt x="1271778" y="13715"/>
                  </a:moveTo>
                  <a:lnTo>
                    <a:pt x="1271778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271778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238006" y="3259963"/>
              <a:ext cx="1085087" cy="13715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3323094" y="3259963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70">
                  <a:moveTo>
                    <a:pt x="28194" y="1371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28194" y="13715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351288" y="3259963"/>
              <a:ext cx="128905" cy="13970"/>
            </a:xfrm>
            <a:custGeom>
              <a:avLst/>
              <a:gdLst/>
              <a:ahLst/>
              <a:cxnLst/>
              <a:rect l="l" t="t" r="r" b="b"/>
              <a:pathLst>
                <a:path w="128904" h="13970">
                  <a:moveTo>
                    <a:pt x="128777" y="13715"/>
                  </a:moveTo>
                  <a:lnTo>
                    <a:pt x="128777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28777" y="1371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66228" y="3244723"/>
              <a:ext cx="1256665" cy="15240"/>
            </a:xfrm>
            <a:custGeom>
              <a:avLst/>
              <a:gdLst/>
              <a:ahLst/>
              <a:cxnLst/>
              <a:rect l="l" t="t" r="r" b="b"/>
              <a:pathLst>
                <a:path w="1256664" h="15239">
                  <a:moveTo>
                    <a:pt x="1256538" y="15239"/>
                  </a:moveTo>
                  <a:lnTo>
                    <a:pt x="1256538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256538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222766" y="3244723"/>
              <a:ext cx="1257299" cy="15239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966228" y="3231007"/>
              <a:ext cx="1242060" cy="13970"/>
            </a:xfrm>
            <a:custGeom>
              <a:avLst/>
              <a:gdLst/>
              <a:ahLst/>
              <a:cxnLst/>
              <a:rect l="l" t="t" r="r" b="b"/>
              <a:pathLst>
                <a:path w="1242060" h="13969">
                  <a:moveTo>
                    <a:pt x="1242059" y="13715"/>
                  </a:moveTo>
                  <a:lnTo>
                    <a:pt x="1242059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242059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208288" y="3231007"/>
              <a:ext cx="257556" cy="13715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2465844" y="3231007"/>
              <a:ext cx="56515" cy="13970"/>
            </a:xfrm>
            <a:custGeom>
              <a:avLst/>
              <a:gdLst/>
              <a:ahLst/>
              <a:cxnLst/>
              <a:rect l="l" t="t" r="r" b="b"/>
              <a:pathLst>
                <a:path w="56514" h="13969">
                  <a:moveTo>
                    <a:pt x="56387" y="13715"/>
                  </a:moveTo>
                  <a:lnTo>
                    <a:pt x="56387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56387" y="13715"/>
                  </a:lnTo>
                  <a:close/>
                </a:path>
              </a:pathLst>
            </a:custGeom>
            <a:solidFill>
              <a:srgbClr val="7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522232" y="3231007"/>
              <a:ext cx="43815" cy="13970"/>
            </a:xfrm>
            <a:custGeom>
              <a:avLst/>
              <a:gdLst/>
              <a:ahLst/>
              <a:cxnLst/>
              <a:rect l="l" t="t" r="r" b="b"/>
              <a:pathLst>
                <a:path w="43814" h="13969">
                  <a:moveTo>
                    <a:pt x="43434" y="13715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43434" y="13715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565666" y="3231007"/>
              <a:ext cx="43815" cy="13970"/>
            </a:xfrm>
            <a:custGeom>
              <a:avLst/>
              <a:gdLst/>
              <a:ahLst/>
              <a:cxnLst/>
              <a:rect l="l" t="t" r="r" b="b"/>
              <a:pathLst>
                <a:path w="43814" h="13969">
                  <a:moveTo>
                    <a:pt x="43434" y="13715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43434" y="13715"/>
                  </a:lnTo>
                  <a:close/>
                </a:path>
              </a:pathLst>
            </a:custGeom>
            <a:solidFill>
              <a:srgbClr val="7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609100" y="3231007"/>
              <a:ext cx="128905" cy="13970"/>
            </a:xfrm>
            <a:custGeom>
              <a:avLst/>
              <a:gdLst/>
              <a:ahLst/>
              <a:cxnLst/>
              <a:rect l="l" t="t" r="r" b="b"/>
              <a:pathLst>
                <a:path w="128905" h="13969">
                  <a:moveTo>
                    <a:pt x="128777" y="13715"/>
                  </a:moveTo>
                  <a:lnTo>
                    <a:pt x="128777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28777" y="13715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737878" y="3231007"/>
              <a:ext cx="742188" cy="13715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966228" y="3215767"/>
              <a:ext cx="1228725" cy="15240"/>
            </a:xfrm>
            <a:custGeom>
              <a:avLst/>
              <a:gdLst/>
              <a:ahLst/>
              <a:cxnLst/>
              <a:rect l="l" t="t" r="r" b="b"/>
              <a:pathLst>
                <a:path w="1228725" h="15239">
                  <a:moveTo>
                    <a:pt x="1228344" y="15239"/>
                  </a:moveTo>
                  <a:lnTo>
                    <a:pt x="122834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228344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194572" y="3215767"/>
              <a:ext cx="1285493" cy="15239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966228" y="3202051"/>
              <a:ext cx="1214120" cy="13970"/>
            </a:xfrm>
            <a:custGeom>
              <a:avLst/>
              <a:gdLst/>
              <a:ahLst/>
              <a:cxnLst/>
              <a:rect l="l" t="t" r="r" b="b"/>
              <a:pathLst>
                <a:path w="1214120" h="13969">
                  <a:moveTo>
                    <a:pt x="1213866" y="13715"/>
                  </a:moveTo>
                  <a:lnTo>
                    <a:pt x="1213866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213866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180094" y="3202051"/>
              <a:ext cx="1299971" cy="13715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966228" y="3186811"/>
              <a:ext cx="1200150" cy="15240"/>
            </a:xfrm>
            <a:custGeom>
              <a:avLst/>
              <a:gdLst/>
              <a:ahLst/>
              <a:cxnLst/>
              <a:rect l="l" t="t" r="r" b="b"/>
              <a:pathLst>
                <a:path w="1200150" h="15239">
                  <a:moveTo>
                    <a:pt x="1200150" y="15239"/>
                  </a:moveTo>
                  <a:lnTo>
                    <a:pt x="1200150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200150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166378" y="3186811"/>
              <a:ext cx="1085087" cy="15239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3251466" y="3186811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14477" y="15239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4477" y="15239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265944" y="3186811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13715" y="15239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3715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279660" y="3186811"/>
              <a:ext cx="28575" cy="15240"/>
            </a:xfrm>
            <a:custGeom>
              <a:avLst/>
              <a:gdLst/>
              <a:ahLst/>
              <a:cxnLst/>
              <a:rect l="l" t="t" r="r" b="b"/>
              <a:pathLst>
                <a:path w="28575" h="15239">
                  <a:moveTo>
                    <a:pt x="28194" y="15239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8194" y="15239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307854" y="3186811"/>
              <a:ext cx="172720" cy="15240"/>
            </a:xfrm>
            <a:custGeom>
              <a:avLst/>
              <a:gdLst/>
              <a:ahLst/>
              <a:cxnLst/>
              <a:rect l="l" t="t" r="r" b="b"/>
              <a:pathLst>
                <a:path w="172720" h="15239">
                  <a:moveTo>
                    <a:pt x="172212" y="15239"/>
                  </a:moveTo>
                  <a:lnTo>
                    <a:pt x="172212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72212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966228" y="3171571"/>
              <a:ext cx="1184910" cy="15240"/>
            </a:xfrm>
            <a:custGeom>
              <a:avLst/>
              <a:gdLst/>
              <a:ahLst/>
              <a:cxnLst/>
              <a:rect l="l" t="t" r="r" b="b"/>
              <a:pathLst>
                <a:path w="1184910" h="15239">
                  <a:moveTo>
                    <a:pt x="1184909" y="15239"/>
                  </a:moveTo>
                  <a:lnTo>
                    <a:pt x="1184909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184909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151138" y="3171571"/>
              <a:ext cx="1328927" cy="15239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966228" y="3158617"/>
              <a:ext cx="1171575" cy="13335"/>
            </a:xfrm>
            <a:custGeom>
              <a:avLst/>
              <a:gdLst/>
              <a:ahLst/>
              <a:cxnLst/>
              <a:rect l="l" t="t" r="r" b="b"/>
              <a:pathLst>
                <a:path w="1171575" h="13335">
                  <a:moveTo>
                    <a:pt x="1171194" y="12953"/>
                  </a:moveTo>
                  <a:lnTo>
                    <a:pt x="1171194" y="0"/>
                  </a:lnTo>
                  <a:lnTo>
                    <a:pt x="0" y="0"/>
                  </a:lnTo>
                  <a:lnTo>
                    <a:pt x="0" y="12953"/>
                  </a:lnTo>
                  <a:lnTo>
                    <a:pt x="1171194" y="12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137422" y="3158617"/>
              <a:ext cx="271272" cy="12953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2408694" y="3158617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4477" y="12953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2953"/>
                  </a:lnTo>
                  <a:lnTo>
                    <a:pt x="14477" y="12953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423172" y="3158617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13716" y="12953"/>
                  </a:moveTo>
                  <a:lnTo>
                    <a:pt x="13716" y="0"/>
                  </a:lnTo>
                  <a:lnTo>
                    <a:pt x="0" y="0"/>
                  </a:lnTo>
                  <a:lnTo>
                    <a:pt x="0" y="12953"/>
                  </a:lnTo>
                  <a:lnTo>
                    <a:pt x="13716" y="12953"/>
                  </a:lnTo>
                  <a:close/>
                </a:path>
              </a:pathLst>
            </a:custGeom>
            <a:solidFill>
              <a:srgbClr val="7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436888" y="3158617"/>
              <a:ext cx="85725" cy="13335"/>
            </a:xfrm>
            <a:custGeom>
              <a:avLst/>
              <a:gdLst/>
              <a:ahLst/>
              <a:cxnLst/>
              <a:rect l="l" t="t" r="r" b="b"/>
              <a:pathLst>
                <a:path w="85725" h="13335">
                  <a:moveTo>
                    <a:pt x="85343" y="12953"/>
                  </a:moveTo>
                  <a:lnTo>
                    <a:pt x="85343" y="0"/>
                  </a:lnTo>
                  <a:lnTo>
                    <a:pt x="0" y="0"/>
                  </a:lnTo>
                  <a:lnTo>
                    <a:pt x="0" y="12953"/>
                  </a:lnTo>
                  <a:lnTo>
                    <a:pt x="85343" y="12953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522232" y="3158617"/>
              <a:ext cx="29845" cy="13335"/>
            </a:xfrm>
            <a:custGeom>
              <a:avLst/>
              <a:gdLst/>
              <a:ahLst/>
              <a:cxnLst/>
              <a:rect l="l" t="t" r="r" b="b"/>
              <a:pathLst>
                <a:path w="29844" h="13335">
                  <a:moveTo>
                    <a:pt x="29717" y="12953"/>
                  </a:moveTo>
                  <a:lnTo>
                    <a:pt x="29717" y="0"/>
                  </a:lnTo>
                  <a:lnTo>
                    <a:pt x="0" y="0"/>
                  </a:lnTo>
                  <a:lnTo>
                    <a:pt x="0" y="12953"/>
                  </a:lnTo>
                  <a:lnTo>
                    <a:pt x="29717" y="12953"/>
                  </a:lnTo>
                  <a:close/>
                </a:path>
              </a:pathLst>
            </a:custGeom>
            <a:solidFill>
              <a:srgbClr val="7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551950" y="3158617"/>
              <a:ext cx="57150" cy="13335"/>
            </a:xfrm>
            <a:custGeom>
              <a:avLst/>
              <a:gdLst/>
              <a:ahLst/>
              <a:cxnLst/>
              <a:rect l="l" t="t" r="r" b="b"/>
              <a:pathLst>
                <a:path w="57150" h="13335">
                  <a:moveTo>
                    <a:pt x="57150" y="12953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12953"/>
                  </a:lnTo>
                  <a:lnTo>
                    <a:pt x="57150" y="12953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609100" y="3158617"/>
              <a:ext cx="85725" cy="13335"/>
            </a:xfrm>
            <a:custGeom>
              <a:avLst/>
              <a:gdLst/>
              <a:ahLst/>
              <a:cxnLst/>
              <a:rect l="l" t="t" r="r" b="b"/>
              <a:pathLst>
                <a:path w="85725" h="13335">
                  <a:moveTo>
                    <a:pt x="85344" y="12953"/>
                  </a:moveTo>
                  <a:lnTo>
                    <a:pt x="85344" y="0"/>
                  </a:lnTo>
                  <a:lnTo>
                    <a:pt x="0" y="0"/>
                  </a:lnTo>
                  <a:lnTo>
                    <a:pt x="0" y="12953"/>
                  </a:lnTo>
                  <a:lnTo>
                    <a:pt x="85344" y="12953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694444" y="3158617"/>
              <a:ext cx="571499" cy="12953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3265944" y="3158617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13715" y="12953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2953"/>
                  </a:lnTo>
                  <a:lnTo>
                    <a:pt x="13715" y="12953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279660" y="3158617"/>
              <a:ext cx="200660" cy="13335"/>
            </a:xfrm>
            <a:custGeom>
              <a:avLst/>
              <a:gdLst/>
              <a:ahLst/>
              <a:cxnLst/>
              <a:rect l="l" t="t" r="r" b="b"/>
              <a:pathLst>
                <a:path w="200660" h="13335">
                  <a:moveTo>
                    <a:pt x="200405" y="12953"/>
                  </a:moveTo>
                  <a:lnTo>
                    <a:pt x="200405" y="0"/>
                  </a:lnTo>
                  <a:lnTo>
                    <a:pt x="0" y="0"/>
                  </a:lnTo>
                  <a:lnTo>
                    <a:pt x="0" y="12953"/>
                  </a:lnTo>
                  <a:lnTo>
                    <a:pt x="200405" y="1295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966228" y="3143377"/>
              <a:ext cx="1143000" cy="15240"/>
            </a:xfrm>
            <a:custGeom>
              <a:avLst/>
              <a:gdLst/>
              <a:ahLst/>
              <a:cxnLst/>
              <a:rect l="l" t="t" r="r" b="b"/>
              <a:pathLst>
                <a:path w="1143000" h="15239">
                  <a:moveTo>
                    <a:pt x="1143000" y="15239"/>
                  </a:moveTo>
                  <a:lnTo>
                    <a:pt x="1143000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143000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" name="object 23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109228" y="3143377"/>
              <a:ext cx="399288" cy="15239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2508516" y="3143377"/>
              <a:ext cx="29209" cy="15240"/>
            </a:xfrm>
            <a:custGeom>
              <a:avLst/>
              <a:gdLst/>
              <a:ahLst/>
              <a:cxnLst/>
              <a:rect l="l" t="t" r="r" b="b"/>
              <a:pathLst>
                <a:path w="29210" h="15239">
                  <a:moveTo>
                    <a:pt x="28955" y="15239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8955" y="15239"/>
                  </a:lnTo>
                  <a:close/>
                </a:path>
              </a:pathLst>
            </a:custGeom>
            <a:solidFill>
              <a:srgbClr val="7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537472" y="3143377"/>
              <a:ext cx="56515" cy="15240"/>
            </a:xfrm>
            <a:custGeom>
              <a:avLst/>
              <a:gdLst/>
              <a:ahLst/>
              <a:cxnLst/>
              <a:rect l="l" t="t" r="r" b="b"/>
              <a:pathLst>
                <a:path w="56514" h="15239">
                  <a:moveTo>
                    <a:pt x="56387" y="15239"/>
                  </a:moveTo>
                  <a:lnTo>
                    <a:pt x="5638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56387" y="15239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593860" y="3143377"/>
              <a:ext cx="100965" cy="15240"/>
            </a:xfrm>
            <a:custGeom>
              <a:avLst/>
              <a:gdLst/>
              <a:ahLst/>
              <a:cxnLst/>
              <a:rect l="l" t="t" r="r" b="b"/>
              <a:pathLst>
                <a:path w="100964" h="15239">
                  <a:moveTo>
                    <a:pt x="100584" y="15239"/>
                  </a:moveTo>
                  <a:lnTo>
                    <a:pt x="10058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00584" y="15239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694444" y="3143377"/>
              <a:ext cx="557021" cy="15239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3251466" y="3143377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14477" y="15239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4477" y="15239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265944" y="3143377"/>
              <a:ext cx="214629" cy="15240"/>
            </a:xfrm>
            <a:custGeom>
              <a:avLst/>
              <a:gdLst/>
              <a:ahLst/>
              <a:cxnLst/>
              <a:rect l="l" t="t" r="r" b="b"/>
              <a:pathLst>
                <a:path w="214629" h="15239">
                  <a:moveTo>
                    <a:pt x="214122" y="15239"/>
                  </a:moveTo>
                  <a:lnTo>
                    <a:pt x="214122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14122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966228" y="3129661"/>
              <a:ext cx="1129030" cy="13970"/>
            </a:xfrm>
            <a:custGeom>
              <a:avLst/>
              <a:gdLst/>
              <a:ahLst/>
              <a:cxnLst/>
              <a:rect l="l" t="t" r="r" b="b"/>
              <a:pathLst>
                <a:path w="1129030" h="13969">
                  <a:moveTo>
                    <a:pt x="1128521" y="13715"/>
                  </a:moveTo>
                  <a:lnTo>
                    <a:pt x="1128521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128521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" name="object 244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094750" y="3129661"/>
              <a:ext cx="399288" cy="13715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2494038" y="3129661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69">
                  <a:moveTo>
                    <a:pt x="28194" y="1371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28194" y="13715"/>
                  </a:lnTo>
                  <a:close/>
                </a:path>
              </a:pathLst>
            </a:custGeom>
            <a:solidFill>
              <a:srgbClr val="7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522232" y="3129661"/>
              <a:ext cx="59055" cy="13970"/>
            </a:xfrm>
            <a:custGeom>
              <a:avLst/>
              <a:gdLst/>
              <a:ahLst/>
              <a:cxnLst/>
              <a:rect l="l" t="t" r="r" b="b"/>
              <a:pathLst>
                <a:path w="59055" h="13969">
                  <a:moveTo>
                    <a:pt x="58674" y="13715"/>
                  </a:moveTo>
                  <a:lnTo>
                    <a:pt x="58674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58674" y="13715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580906" y="3129661"/>
              <a:ext cx="98425" cy="13970"/>
            </a:xfrm>
            <a:custGeom>
              <a:avLst/>
              <a:gdLst/>
              <a:ahLst/>
              <a:cxnLst/>
              <a:rect l="l" t="t" r="r" b="b"/>
              <a:pathLst>
                <a:path w="98425" h="13969">
                  <a:moveTo>
                    <a:pt x="98298" y="13715"/>
                  </a:moveTo>
                  <a:lnTo>
                    <a:pt x="98298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98298" y="13715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" name="object 248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679204" y="3129661"/>
              <a:ext cx="800862" cy="13715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966228" y="3114421"/>
              <a:ext cx="1115060" cy="15240"/>
            </a:xfrm>
            <a:custGeom>
              <a:avLst/>
              <a:gdLst/>
              <a:ahLst/>
              <a:cxnLst/>
              <a:rect l="l" t="t" r="r" b="b"/>
              <a:pathLst>
                <a:path w="1115060" h="15239">
                  <a:moveTo>
                    <a:pt x="1114806" y="15239"/>
                  </a:moveTo>
                  <a:lnTo>
                    <a:pt x="1114806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114806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" name="object 25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081034" y="3114421"/>
              <a:ext cx="1056132" cy="15239"/>
            </a:xfrm>
            <a:prstGeom prst="rect">
              <a:avLst/>
            </a:prstGeom>
          </p:spPr>
        </p:pic>
        <p:sp>
          <p:nvSpPr>
            <p:cNvPr id="251" name="object 251"/>
            <p:cNvSpPr/>
            <p:nvPr/>
          </p:nvSpPr>
          <p:spPr>
            <a:xfrm>
              <a:off x="3137166" y="3114421"/>
              <a:ext cx="342900" cy="15240"/>
            </a:xfrm>
            <a:custGeom>
              <a:avLst/>
              <a:gdLst/>
              <a:ahLst/>
              <a:cxnLst/>
              <a:rect l="l" t="t" r="r" b="b"/>
              <a:pathLst>
                <a:path w="342900" h="15239">
                  <a:moveTo>
                    <a:pt x="342900" y="15239"/>
                  </a:moveTo>
                  <a:lnTo>
                    <a:pt x="342900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342900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966228" y="3100705"/>
              <a:ext cx="1099820" cy="13970"/>
            </a:xfrm>
            <a:custGeom>
              <a:avLst/>
              <a:gdLst/>
              <a:ahLst/>
              <a:cxnLst/>
              <a:rect l="l" t="t" r="r" b="b"/>
              <a:pathLst>
                <a:path w="1099820" h="13969">
                  <a:moveTo>
                    <a:pt x="1099566" y="13715"/>
                  </a:moveTo>
                  <a:lnTo>
                    <a:pt x="1099566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099566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" name="object 253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065794" y="3100705"/>
              <a:ext cx="1399031" cy="13715"/>
            </a:xfrm>
            <a:prstGeom prst="rect">
              <a:avLst/>
            </a:prstGeom>
          </p:spPr>
        </p:pic>
        <p:sp>
          <p:nvSpPr>
            <p:cNvPr id="254" name="object 254"/>
            <p:cNvSpPr/>
            <p:nvPr/>
          </p:nvSpPr>
          <p:spPr>
            <a:xfrm>
              <a:off x="3464826" y="3100705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15239" y="13715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5239" y="13715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966228" y="3085465"/>
              <a:ext cx="1085215" cy="15240"/>
            </a:xfrm>
            <a:custGeom>
              <a:avLst/>
              <a:gdLst/>
              <a:ahLst/>
              <a:cxnLst/>
              <a:rect l="l" t="t" r="r" b="b"/>
              <a:pathLst>
                <a:path w="1085214" h="15239">
                  <a:moveTo>
                    <a:pt x="1085088" y="15239"/>
                  </a:moveTo>
                  <a:lnTo>
                    <a:pt x="1085088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085088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" name="object 256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051316" y="3085465"/>
              <a:ext cx="429006" cy="15239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2480322" y="3085465"/>
              <a:ext cx="85725" cy="15240"/>
            </a:xfrm>
            <a:custGeom>
              <a:avLst/>
              <a:gdLst/>
              <a:ahLst/>
              <a:cxnLst/>
              <a:rect l="l" t="t" r="r" b="b"/>
              <a:pathLst>
                <a:path w="85725" h="15239">
                  <a:moveTo>
                    <a:pt x="85343" y="15239"/>
                  </a:moveTo>
                  <a:lnTo>
                    <a:pt x="85343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85343" y="15239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565666" y="3085465"/>
              <a:ext cx="43815" cy="15240"/>
            </a:xfrm>
            <a:custGeom>
              <a:avLst/>
              <a:gdLst/>
              <a:ahLst/>
              <a:cxnLst/>
              <a:rect l="l" t="t" r="r" b="b"/>
              <a:pathLst>
                <a:path w="43814" h="15239">
                  <a:moveTo>
                    <a:pt x="43434" y="15239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3434" y="15239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609100" y="3085465"/>
              <a:ext cx="100965" cy="15240"/>
            </a:xfrm>
            <a:custGeom>
              <a:avLst/>
              <a:gdLst/>
              <a:ahLst/>
              <a:cxnLst/>
              <a:rect l="l" t="t" r="r" b="b"/>
              <a:pathLst>
                <a:path w="100964" h="15239">
                  <a:moveTo>
                    <a:pt x="100584" y="15239"/>
                  </a:moveTo>
                  <a:lnTo>
                    <a:pt x="10058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00584" y="15239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709684" y="3085465"/>
              <a:ext cx="742188" cy="15239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3451872" y="3085465"/>
              <a:ext cx="28575" cy="15240"/>
            </a:xfrm>
            <a:custGeom>
              <a:avLst/>
              <a:gdLst/>
              <a:ahLst/>
              <a:cxnLst/>
              <a:rect l="l" t="t" r="r" b="b"/>
              <a:pathLst>
                <a:path w="28575" h="15239">
                  <a:moveTo>
                    <a:pt x="28194" y="15239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8194" y="15239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966228" y="3071749"/>
              <a:ext cx="1071880" cy="13970"/>
            </a:xfrm>
            <a:custGeom>
              <a:avLst/>
              <a:gdLst/>
              <a:ahLst/>
              <a:cxnLst/>
              <a:rect l="l" t="t" r="r" b="b"/>
              <a:pathLst>
                <a:path w="1071880" h="13969">
                  <a:moveTo>
                    <a:pt x="1071371" y="13715"/>
                  </a:moveTo>
                  <a:lnTo>
                    <a:pt x="1071371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071371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" name="object 263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037600" y="3071749"/>
              <a:ext cx="1399031" cy="13715"/>
            </a:xfrm>
            <a:prstGeom prst="rect">
              <a:avLst/>
            </a:prstGeom>
          </p:spPr>
        </p:pic>
        <p:sp>
          <p:nvSpPr>
            <p:cNvPr id="264" name="object 264"/>
            <p:cNvSpPr/>
            <p:nvPr/>
          </p:nvSpPr>
          <p:spPr>
            <a:xfrm>
              <a:off x="3436632" y="3071749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15239" y="13715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5239" y="13715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451872" y="3071749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69">
                  <a:moveTo>
                    <a:pt x="28194" y="1371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28194" y="13715"/>
                  </a:lnTo>
                  <a:close/>
                </a:path>
              </a:pathLst>
            </a:custGeom>
            <a:solidFill>
              <a:srgbClr val="FF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966228" y="3056509"/>
              <a:ext cx="1056640" cy="15240"/>
            </a:xfrm>
            <a:custGeom>
              <a:avLst/>
              <a:gdLst/>
              <a:ahLst/>
              <a:cxnLst/>
              <a:rect l="l" t="t" r="r" b="b"/>
              <a:pathLst>
                <a:path w="1056639" h="15239">
                  <a:moveTo>
                    <a:pt x="1056132" y="15239"/>
                  </a:moveTo>
                  <a:lnTo>
                    <a:pt x="1056132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056132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" name="object 267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2022360" y="3056509"/>
              <a:ext cx="1400555" cy="15239"/>
            </a:xfrm>
            <a:prstGeom prst="rect">
              <a:avLst/>
            </a:prstGeom>
          </p:spPr>
        </p:pic>
        <p:sp>
          <p:nvSpPr>
            <p:cNvPr id="268" name="object 268"/>
            <p:cNvSpPr/>
            <p:nvPr/>
          </p:nvSpPr>
          <p:spPr>
            <a:xfrm>
              <a:off x="3422916" y="3056509"/>
              <a:ext cx="29209" cy="15240"/>
            </a:xfrm>
            <a:custGeom>
              <a:avLst/>
              <a:gdLst/>
              <a:ahLst/>
              <a:cxnLst/>
              <a:rect l="l" t="t" r="r" b="b"/>
              <a:pathLst>
                <a:path w="29210" h="15239">
                  <a:moveTo>
                    <a:pt x="28955" y="15239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8955" y="15239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451872" y="3056509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5" h="15239">
                  <a:moveTo>
                    <a:pt x="12953" y="15239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2953" y="15239"/>
                  </a:lnTo>
                  <a:close/>
                </a:path>
              </a:pathLst>
            </a:custGeom>
            <a:solidFill>
              <a:srgbClr val="FF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464826" y="305650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5239" y="15239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5239" y="15239"/>
                  </a:lnTo>
                  <a:close/>
                </a:path>
              </a:pathLst>
            </a:custGeom>
            <a:solidFill>
              <a:srgbClr val="FF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966228" y="3042793"/>
              <a:ext cx="1028065" cy="13970"/>
            </a:xfrm>
            <a:custGeom>
              <a:avLst/>
              <a:gdLst/>
              <a:ahLst/>
              <a:cxnLst/>
              <a:rect l="l" t="t" r="r" b="b"/>
              <a:pathLst>
                <a:path w="1028064" h="13969">
                  <a:moveTo>
                    <a:pt x="1027938" y="13715"/>
                  </a:moveTo>
                  <a:lnTo>
                    <a:pt x="1027938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027938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" name="object 272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994166" y="3042793"/>
              <a:ext cx="986027" cy="13715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2980194" y="3042793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69">
                  <a:moveTo>
                    <a:pt x="28194" y="1371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28194" y="13715"/>
                  </a:lnTo>
                  <a:close/>
                </a:path>
              </a:pathLst>
            </a:custGeom>
            <a:solidFill>
              <a:srgbClr val="F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008388" y="3042793"/>
              <a:ext cx="43815" cy="13970"/>
            </a:xfrm>
            <a:custGeom>
              <a:avLst/>
              <a:gdLst/>
              <a:ahLst/>
              <a:cxnLst/>
              <a:rect l="l" t="t" r="r" b="b"/>
              <a:pathLst>
                <a:path w="43814" h="13969">
                  <a:moveTo>
                    <a:pt x="43434" y="13715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43434" y="13715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051822" y="3042793"/>
              <a:ext cx="342900" cy="13970"/>
            </a:xfrm>
            <a:custGeom>
              <a:avLst/>
              <a:gdLst/>
              <a:ahLst/>
              <a:cxnLst/>
              <a:rect l="l" t="t" r="r" b="b"/>
              <a:pathLst>
                <a:path w="342900" h="13969">
                  <a:moveTo>
                    <a:pt x="342900" y="13715"/>
                  </a:moveTo>
                  <a:lnTo>
                    <a:pt x="342900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342900" y="1371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394722" y="3042793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13715" y="13715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3715" y="13715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408438" y="3042793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69">
                  <a:moveTo>
                    <a:pt x="28194" y="1371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28194" y="13715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436632" y="3042793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15239" y="13715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5239" y="13715"/>
                  </a:lnTo>
                  <a:close/>
                </a:path>
              </a:pathLst>
            </a:custGeom>
            <a:solidFill>
              <a:srgbClr val="FF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451872" y="3042793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69">
                  <a:moveTo>
                    <a:pt x="28194" y="1371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28194" y="13715"/>
                  </a:lnTo>
                  <a:close/>
                </a:path>
              </a:pathLst>
            </a:custGeom>
            <a:solidFill>
              <a:srgbClr val="FF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966228" y="3027553"/>
              <a:ext cx="1014730" cy="15240"/>
            </a:xfrm>
            <a:custGeom>
              <a:avLst/>
              <a:gdLst/>
              <a:ahLst/>
              <a:cxnLst/>
              <a:rect l="l" t="t" r="r" b="b"/>
              <a:pathLst>
                <a:path w="1014730" h="15239">
                  <a:moveTo>
                    <a:pt x="1014221" y="15239"/>
                  </a:moveTo>
                  <a:lnTo>
                    <a:pt x="1014221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014221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" name="object 28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980450" y="3027553"/>
              <a:ext cx="1228343" cy="15239"/>
            </a:xfrm>
            <a:prstGeom prst="rect">
              <a:avLst/>
            </a:prstGeom>
          </p:spPr>
        </p:pic>
        <p:sp>
          <p:nvSpPr>
            <p:cNvPr id="282" name="object 282"/>
            <p:cNvSpPr/>
            <p:nvPr/>
          </p:nvSpPr>
          <p:spPr>
            <a:xfrm>
              <a:off x="3208794" y="3027553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715" y="15239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3715" y="15239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222510" y="3027553"/>
              <a:ext cx="186055" cy="15240"/>
            </a:xfrm>
            <a:custGeom>
              <a:avLst/>
              <a:gdLst/>
              <a:ahLst/>
              <a:cxnLst/>
              <a:rect l="l" t="t" r="r" b="b"/>
              <a:pathLst>
                <a:path w="186054" h="15239">
                  <a:moveTo>
                    <a:pt x="185927" y="15239"/>
                  </a:moveTo>
                  <a:lnTo>
                    <a:pt x="18592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85927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408438" y="3027553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14477" y="15239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4477" y="15239"/>
                  </a:lnTo>
                  <a:close/>
                </a:path>
              </a:pathLst>
            </a:custGeom>
            <a:solidFill>
              <a:srgbClr val="FF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422916" y="3027553"/>
              <a:ext cx="29209" cy="15240"/>
            </a:xfrm>
            <a:custGeom>
              <a:avLst/>
              <a:gdLst/>
              <a:ahLst/>
              <a:cxnLst/>
              <a:rect l="l" t="t" r="r" b="b"/>
              <a:pathLst>
                <a:path w="29210" h="15239">
                  <a:moveTo>
                    <a:pt x="28955" y="15239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8955" y="15239"/>
                  </a:lnTo>
                  <a:close/>
                </a:path>
              </a:pathLst>
            </a:custGeom>
            <a:solidFill>
              <a:srgbClr val="FF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451872" y="3027553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5" h="15239">
                  <a:moveTo>
                    <a:pt x="12953" y="15239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2953" y="15239"/>
                  </a:lnTo>
                  <a:close/>
                </a:path>
              </a:pathLst>
            </a:custGeom>
            <a:solidFill>
              <a:srgbClr val="FF2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464826" y="302755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5239" y="15239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5239" y="15239"/>
                  </a:lnTo>
                  <a:close/>
                </a:path>
              </a:pathLst>
            </a:custGeom>
            <a:solidFill>
              <a:srgbClr val="FF2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966228" y="3013075"/>
              <a:ext cx="1000125" cy="14604"/>
            </a:xfrm>
            <a:custGeom>
              <a:avLst/>
              <a:gdLst/>
              <a:ahLst/>
              <a:cxnLst/>
              <a:rect l="l" t="t" r="r" b="b"/>
              <a:pathLst>
                <a:path w="1000125" h="14605">
                  <a:moveTo>
                    <a:pt x="999744" y="14477"/>
                  </a:moveTo>
                  <a:lnTo>
                    <a:pt x="999744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999744" y="144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" name="object 289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965972" y="3013075"/>
              <a:ext cx="1514093" cy="14477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966228" y="2999359"/>
              <a:ext cx="986155" cy="13970"/>
            </a:xfrm>
            <a:custGeom>
              <a:avLst/>
              <a:gdLst/>
              <a:ahLst/>
              <a:cxnLst/>
              <a:rect l="l" t="t" r="r" b="b"/>
              <a:pathLst>
                <a:path w="986155" h="13969">
                  <a:moveTo>
                    <a:pt x="986028" y="13715"/>
                  </a:moveTo>
                  <a:lnTo>
                    <a:pt x="986028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986028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" name="object 291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952256" y="2999359"/>
              <a:ext cx="1527809" cy="13715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966228" y="2984119"/>
              <a:ext cx="970915" cy="15240"/>
            </a:xfrm>
            <a:custGeom>
              <a:avLst/>
              <a:gdLst/>
              <a:ahLst/>
              <a:cxnLst/>
              <a:rect l="l" t="t" r="r" b="b"/>
              <a:pathLst>
                <a:path w="970914" h="15239">
                  <a:moveTo>
                    <a:pt x="970788" y="15239"/>
                  </a:moveTo>
                  <a:lnTo>
                    <a:pt x="970788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970788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" name="object 293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937016" y="2984119"/>
              <a:ext cx="1543049" cy="15239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966228" y="2970403"/>
              <a:ext cx="958215" cy="13970"/>
            </a:xfrm>
            <a:custGeom>
              <a:avLst/>
              <a:gdLst/>
              <a:ahLst/>
              <a:cxnLst/>
              <a:rect l="l" t="t" r="r" b="b"/>
              <a:pathLst>
                <a:path w="958214" h="13969">
                  <a:moveTo>
                    <a:pt x="957833" y="13715"/>
                  </a:moveTo>
                  <a:lnTo>
                    <a:pt x="957833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957833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" name="object 295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924062" y="2970403"/>
              <a:ext cx="470916" cy="13715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2394978" y="2970403"/>
              <a:ext cx="57150" cy="13970"/>
            </a:xfrm>
            <a:custGeom>
              <a:avLst/>
              <a:gdLst/>
              <a:ahLst/>
              <a:cxnLst/>
              <a:rect l="l" t="t" r="r" b="b"/>
              <a:pathLst>
                <a:path w="57150" h="13969">
                  <a:moveTo>
                    <a:pt x="57150" y="13715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57150" y="13715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452128" y="2970403"/>
              <a:ext cx="41910" cy="13970"/>
            </a:xfrm>
            <a:custGeom>
              <a:avLst/>
              <a:gdLst/>
              <a:ahLst/>
              <a:cxnLst/>
              <a:rect l="l" t="t" r="r" b="b"/>
              <a:pathLst>
                <a:path w="41910" h="13969">
                  <a:moveTo>
                    <a:pt x="41909" y="13715"/>
                  </a:moveTo>
                  <a:lnTo>
                    <a:pt x="41909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41909" y="13715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494038" y="2970403"/>
              <a:ext cx="100330" cy="13970"/>
            </a:xfrm>
            <a:custGeom>
              <a:avLst/>
              <a:gdLst/>
              <a:ahLst/>
              <a:cxnLst/>
              <a:rect l="l" t="t" r="r" b="b"/>
              <a:pathLst>
                <a:path w="100330" h="13969">
                  <a:moveTo>
                    <a:pt x="99822" y="13715"/>
                  </a:moveTo>
                  <a:lnTo>
                    <a:pt x="99822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99822" y="13715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" name="object 29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2593860" y="2970403"/>
              <a:ext cx="886205" cy="13715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966228" y="2955163"/>
              <a:ext cx="942975" cy="15240"/>
            </a:xfrm>
            <a:custGeom>
              <a:avLst/>
              <a:gdLst/>
              <a:ahLst/>
              <a:cxnLst/>
              <a:rect l="l" t="t" r="r" b="b"/>
              <a:pathLst>
                <a:path w="942975" h="15239">
                  <a:moveTo>
                    <a:pt x="942594" y="15239"/>
                  </a:moveTo>
                  <a:lnTo>
                    <a:pt x="94259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942594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" name="object 301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908822" y="2955163"/>
              <a:ext cx="1228343" cy="15239"/>
            </a:xfrm>
            <a:prstGeom prst="rect">
              <a:avLst/>
            </a:prstGeom>
          </p:spPr>
        </p:pic>
        <p:sp>
          <p:nvSpPr>
            <p:cNvPr id="302" name="object 302"/>
            <p:cNvSpPr/>
            <p:nvPr/>
          </p:nvSpPr>
          <p:spPr>
            <a:xfrm>
              <a:off x="3137166" y="2955163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715" y="15239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3715" y="15239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150882" y="2955163"/>
              <a:ext cx="186690" cy="15240"/>
            </a:xfrm>
            <a:custGeom>
              <a:avLst/>
              <a:gdLst/>
              <a:ahLst/>
              <a:cxnLst/>
              <a:rect l="l" t="t" r="r" b="b"/>
              <a:pathLst>
                <a:path w="186689" h="15239">
                  <a:moveTo>
                    <a:pt x="186689" y="15239"/>
                  </a:moveTo>
                  <a:lnTo>
                    <a:pt x="186689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86689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" name="object 304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337572" y="2955163"/>
              <a:ext cx="142494" cy="15239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966228" y="2941447"/>
              <a:ext cx="927735" cy="13970"/>
            </a:xfrm>
            <a:custGeom>
              <a:avLst/>
              <a:gdLst/>
              <a:ahLst/>
              <a:cxnLst/>
              <a:rect l="l" t="t" r="r" b="b"/>
              <a:pathLst>
                <a:path w="927735" h="13969">
                  <a:moveTo>
                    <a:pt x="927354" y="13715"/>
                  </a:moveTo>
                  <a:lnTo>
                    <a:pt x="927354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927354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" name="object 306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893582" y="2941447"/>
              <a:ext cx="1543049" cy="13715"/>
            </a:xfrm>
            <a:prstGeom prst="rect">
              <a:avLst/>
            </a:prstGeom>
          </p:spPr>
        </p:pic>
        <p:sp>
          <p:nvSpPr>
            <p:cNvPr id="307" name="object 307"/>
            <p:cNvSpPr/>
            <p:nvPr/>
          </p:nvSpPr>
          <p:spPr>
            <a:xfrm>
              <a:off x="3436632" y="2941447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69">
                  <a:moveTo>
                    <a:pt x="28194" y="1371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28194" y="13715"/>
                  </a:lnTo>
                  <a:close/>
                </a:path>
              </a:pathLst>
            </a:custGeom>
            <a:solidFill>
              <a:srgbClr val="FF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464826" y="2941447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15239" y="13715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5239" y="13715"/>
                  </a:lnTo>
                  <a:close/>
                </a:path>
              </a:pathLst>
            </a:custGeom>
            <a:solidFill>
              <a:srgbClr val="FF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966228" y="2926207"/>
              <a:ext cx="899160" cy="15240"/>
            </a:xfrm>
            <a:custGeom>
              <a:avLst/>
              <a:gdLst/>
              <a:ahLst/>
              <a:cxnLst/>
              <a:rect l="l" t="t" r="r" b="b"/>
              <a:pathLst>
                <a:path w="899160" h="15239">
                  <a:moveTo>
                    <a:pt x="899159" y="15239"/>
                  </a:moveTo>
                  <a:lnTo>
                    <a:pt x="899159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899159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" name="object 310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865388" y="2926207"/>
              <a:ext cx="1614677" cy="15239"/>
            </a:xfrm>
            <a:prstGeom prst="rect">
              <a:avLst/>
            </a:prstGeom>
          </p:spPr>
        </p:pic>
        <p:sp>
          <p:nvSpPr>
            <p:cNvPr id="311" name="object 311"/>
            <p:cNvSpPr/>
            <p:nvPr/>
          </p:nvSpPr>
          <p:spPr>
            <a:xfrm>
              <a:off x="966228" y="2912491"/>
              <a:ext cx="885825" cy="13970"/>
            </a:xfrm>
            <a:custGeom>
              <a:avLst/>
              <a:gdLst/>
              <a:ahLst/>
              <a:cxnLst/>
              <a:rect l="l" t="t" r="r" b="b"/>
              <a:pathLst>
                <a:path w="885825" h="13969">
                  <a:moveTo>
                    <a:pt x="885444" y="13715"/>
                  </a:moveTo>
                  <a:lnTo>
                    <a:pt x="885444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885444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851672" y="2912491"/>
              <a:ext cx="1628393" cy="13715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966228" y="2897251"/>
              <a:ext cx="871219" cy="15240"/>
            </a:xfrm>
            <a:custGeom>
              <a:avLst/>
              <a:gdLst/>
              <a:ahLst/>
              <a:cxnLst/>
              <a:rect l="l" t="t" r="r" b="b"/>
              <a:pathLst>
                <a:path w="871219" h="15239">
                  <a:moveTo>
                    <a:pt x="870966" y="15239"/>
                  </a:moveTo>
                  <a:lnTo>
                    <a:pt x="870966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870966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837194" y="2897251"/>
              <a:ext cx="1442465" cy="15239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3279660" y="2897251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14477" y="15239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4477" y="15239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294138" y="2897251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13715" y="15239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3715" y="15239"/>
                  </a:lnTo>
                  <a:close/>
                </a:path>
              </a:pathLst>
            </a:custGeom>
            <a:solidFill>
              <a:srgbClr val="FF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307854" y="2897251"/>
              <a:ext cx="29845" cy="15240"/>
            </a:xfrm>
            <a:custGeom>
              <a:avLst/>
              <a:gdLst/>
              <a:ahLst/>
              <a:cxnLst/>
              <a:rect l="l" t="t" r="r" b="b"/>
              <a:pathLst>
                <a:path w="29845" h="15239">
                  <a:moveTo>
                    <a:pt x="29717" y="15239"/>
                  </a:moveTo>
                  <a:lnTo>
                    <a:pt x="2971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9717" y="15239"/>
                  </a:lnTo>
                  <a:close/>
                </a:path>
              </a:pathLst>
            </a:custGeom>
            <a:solidFill>
              <a:srgbClr val="FF2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8" name="object 318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3337572" y="2897251"/>
              <a:ext cx="142494" cy="15239"/>
            </a:xfrm>
            <a:prstGeom prst="rect">
              <a:avLst/>
            </a:prstGeom>
          </p:spPr>
        </p:pic>
        <p:sp>
          <p:nvSpPr>
            <p:cNvPr id="319" name="object 319"/>
            <p:cNvSpPr/>
            <p:nvPr/>
          </p:nvSpPr>
          <p:spPr>
            <a:xfrm>
              <a:off x="966228" y="2884297"/>
              <a:ext cx="857250" cy="13335"/>
            </a:xfrm>
            <a:custGeom>
              <a:avLst/>
              <a:gdLst/>
              <a:ahLst/>
              <a:cxnLst/>
              <a:rect l="l" t="t" r="r" b="b"/>
              <a:pathLst>
                <a:path w="857250" h="13335">
                  <a:moveTo>
                    <a:pt x="857250" y="12953"/>
                  </a:moveTo>
                  <a:lnTo>
                    <a:pt x="857250" y="0"/>
                  </a:lnTo>
                  <a:lnTo>
                    <a:pt x="0" y="0"/>
                  </a:lnTo>
                  <a:lnTo>
                    <a:pt x="0" y="12953"/>
                  </a:lnTo>
                  <a:lnTo>
                    <a:pt x="857250" y="12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" name="object 320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823478" y="2884297"/>
              <a:ext cx="1656587" cy="12954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966228" y="2869057"/>
              <a:ext cx="842010" cy="15240"/>
            </a:xfrm>
            <a:custGeom>
              <a:avLst/>
              <a:gdLst/>
              <a:ahLst/>
              <a:cxnLst/>
              <a:rect l="l" t="t" r="r" b="b"/>
              <a:pathLst>
                <a:path w="842010" h="15239">
                  <a:moveTo>
                    <a:pt x="842009" y="15240"/>
                  </a:moveTo>
                  <a:lnTo>
                    <a:pt x="842009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842009" y="15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808238" y="2869057"/>
              <a:ext cx="358139" cy="15240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2166378" y="2869057"/>
              <a:ext cx="128905" cy="15240"/>
            </a:xfrm>
            <a:custGeom>
              <a:avLst/>
              <a:gdLst/>
              <a:ahLst/>
              <a:cxnLst/>
              <a:rect l="l" t="t" r="r" b="b"/>
              <a:pathLst>
                <a:path w="128905" h="15239">
                  <a:moveTo>
                    <a:pt x="128778" y="15239"/>
                  </a:moveTo>
                  <a:lnTo>
                    <a:pt x="128778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128778" y="15239"/>
                  </a:lnTo>
                  <a:close/>
                </a:path>
              </a:pathLst>
            </a:custGeom>
            <a:solidFill>
              <a:srgbClr val="7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" name="object 324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2295156" y="2869057"/>
              <a:ext cx="1184909" cy="15239"/>
            </a:xfrm>
            <a:prstGeom prst="rect">
              <a:avLst/>
            </a:prstGeom>
          </p:spPr>
        </p:pic>
        <p:sp>
          <p:nvSpPr>
            <p:cNvPr id="325" name="object 325"/>
            <p:cNvSpPr/>
            <p:nvPr/>
          </p:nvSpPr>
          <p:spPr>
            <a:xfrm>
              <a:off x="966216" y="2853829"/>
              <a:ext cx="814069" cy="15240"/>
            </a:xfrm>
            <a:custGeom>
              <a:avLst/>
              <a:gdLst/>
              <a:ahLst/>
              <a:cxnLst/>
              <a:rect l="l" t="t" r="r" b="b"/>
              <a:pathLst>
                <a:path w="814069" h="15239">
                  <a:moveTo>
                    <a:pt x="25222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252222" y="15240"/>
                  </a:lnTo>
                  <a:lnTo>
                    <a:pt x="252222" y="0"/>
                  </a:lnTo>
                  <a:close/>
                </a:path>
                <a:path w="814069" h="15239">
                  <a:moveTo>
                    <a:pt x="813816" y="0"/>
                  </a:moveTo>
                  <a:lnTo>
                    <a:pt x="482346" y="0"/>
                  </a:lnTo>
                  <a:lnTo>
                    <a:pt x="482346" y="15240"/>
                  </a:lnTo>
                  <a:lnTo>
                    <a:pt x="813816" y="15240"/>
                  </a:lnTo>
                  <a:lnTo>
                    <a:pt x="813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6" name="object 326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780044" y="2853817"/>
              <a:ext cx="371094" cy="15239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2151138" y="2853817"/>
              <a:ext cx="115570" cy="15240"/>
            </a:xfrm>
            <a:custGeom>
              <a:avLst/>
              <a:gdLst/>
              <a:ahLst/>
              <a:cxnLst/>
              <a:rect l="l" t="t" r="r" b="b"/>
              <a:pathLst>
                <a:path w="115569" h="15239">
                  <a:moveTo>
                    <a:pt x="115062" y="15240"/>
                  </a:moveTo>
                  <a:lnTo>
                    <a:pt x="115062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115062" y="15240"/>
                  </a:lnTo>
                  <a:close/>
                </a:path>
              </a:pathLst>
            </a:custGeom>
            <a:solidFill>
              <a:srgbClr val="7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" name="object 328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2266200" y="2853817"/>
              <a:ext cx="1185671" cy="15240"/>
            </a:xfrm>
            <a:prstGeom prst="rect">
              <a:avLst/>
            </a:prstGeom>
          </p:spPr>
        </p:pic>
        <p:sp>
          <p:nvSpPr>
            <p:cNvPr id="329" name="object 329"/>
            <p:cNvSpPr/>
            <p:nvPr/>
          </p:nvSpPr>
          <p:spPr>
            <a:xfrm>
              <a:off x="3451872" y="2853817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5" h="15239">
                  <a:moveTo>
                    <a:pt x="12953" y="15240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12953" y="1524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464826" y="285381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5239" y="15240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15239" y="15240"/>
                  </a:lnTo>
                  <a:close/>
                </a:path>
              </a:pathLst>
            </a:custGeom>
            <a:solidFill>
              <a:srgbClr val="FF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966216" y="2840113"/>
              <a:ext cx="814069" cy="13970"/>
            </a:xfrm>
            <a:custGeom>
              <a:avLst/>
              <a:gdLst/>
              <a:ahLst/>
              <a:cxnLst/>
              <a:rect l="l" t="t" r="r" b="b"/>
              <a:pathLst>
                <a:path w="814069" h="13969">
                  <a:moveTo>
                    <a:pt x="252222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252222" y="13716"/>
                  </a:lnTo>
                  <a:lnTo>
                    <a:pt x="252222" y="0"/>
                  </a:lnTo>
                  <a:close/>
                </a:path>
                <a:path w="814069" h="13969">
                  <a:moveTo>
                    <a:pt x="813816" y="0"/>
                  </a:moveTo>
                  <a:lnTo>
                    <a:pt x="482346" y="0"/>
                  </a:lnTo>
                  <a:lnTo>
                    <a:pt x="482346" y="13716"/>
                  </a:lnTo>
                  <a:lnTo>
                    <a:pt x="813816" y="13716"/>
                  </a:lnTo>
                  <a:lnTo>
                    <a:pt x="813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2" name="object 332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780044" y="2840101"/>
              <a:ext cx="471677" cy="13716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2251722" y="2840101"/>
              <a:ext cx="43815" cy="13970"/>
            </a:xfrm>
            <a:custGeom>
              <a:avLst/>
              <a:gdLst/>
              <a:ahLst/>
              <a:cxnLst/>
              <a:rect l="l" t="t" r="r" b="b"/>
              <a:pathLst>
                <a:path w="43814" h="13969">
                  <a:moveTo>
                    <a:pt x="43433" y="13715"/>
                  </a:moveTo>
                  <a:lnTo>
                    <a:pt x="43433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43433" y="13715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295156" y="2840101"/>
              <a:ext cx="41910" cy="13970"/>
            </a:xfrm>
            <a:custGeom>
              <a:avLst/>
              <a:gdLst/>
              <a:ahLst/>
              <a:cxnLst/>
              <a:rect l="l" t="t" r="r" b="b"/>
              <a:pathLst>
                <a:path w="41910" h="13969">
                  <a:moveTo>
                    <a:pt x="41910" y="13715"/>
                  </a:moveTo>
                  <a:lnTo>
                    <a:pt x="41910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41910" y="13715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337066" y="2840101"/>
              <a:ext cx="115570" cy="13970"/>
            </a:xfrm>
            <a:custGeom>
              <a:avLst/>
              <a:gdLst/>
              <a:ahLst/>
              <a:cxnLst/>
              <a:rect l="l" t="t" r="r" b="b"/>
              <a:pathLst>
                <a:path w="115569" h="13969">
                  <a:moveTo>
                    <a:pt x="115062" y="13715"/>
                  </a:moveTo>
                  <a:lnTo>
                    <a:pt x="115062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15062" y="13715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6" name="object 336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2452128" y="2840101"/>
              <a:ext cx="970787" cy="13715"/>
            </a:xfrm>
            <a:prstGeom prst="rect">
              <a:avLst/>
            </a:prstGeom>
          </p:spPr>
        </p:pic>
        <p:sp>
          <p:nvSpPr>
            <p:cNvPr id="337" name="object 337"/>
            <p:cNvSpPr/>
            <p:nvPr/>
          </p:nvSpPr>
          <p:spPr>
            <a:xfrm>
              <a:off x="3422916" y="2840101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13715" y="13715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3715" y="13715"/>
                  </a:lnTo>
                  <a:close/>
                </a:path>
              </a:pathLst>
            </a:custGeom>
            <a:solidFill>
              <a:srgbClr val="FF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436632" y="2840101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15239" y="13715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5239" y="13715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451872" y="2840101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69">
                  <a:moveTo>
                    <a:pt x="12953" y="13715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2953" y="13715"/>
                  </a:lnTo>
                  <a:close/>
                </a:path>
              </a:pathLst>
            </a:custGeom>
            <a:solidFill>
              <a:srgbClr val="FF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464826" y="2840101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15239" y="13715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5239" y="13715"/>
                  </a:lnTo>
                  <a:close/>
                </a:path>
              </a:pathLst>
            </a:custGeom>
            <a:solidFill>
              <a:srgbClr val="F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966216" y="2824873"/>
              <a:ext cx="786130" cy="15240"/>
            </a:xfrm>
            <a:custGeom>
              <a:avLst/>
              <a:gdLst/>
              <a:ahLst/>
              <a:cxnLst/>
              <a:rect l="l" t="t" r="r" b="b"/>
              <a:pathLst>
                <a:path w="786130" h="15239">
                  <a:moveTo>
                    <a:pt x="25222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252222" y="15240"/>
                  </a:lnTo>
                  <a:lnTo>
                    <a:pt x="252222" y="0"/>
                  </a:lnTo>
                  <a:close/>
                </a:path>
                <a:path w="786130" h="15239">
                  <a:moveTo>
                    <a:pt x="785622" y="0"/>
                  </a:moveTo>
                  <a:lnTo>
                    <a:pt x="482346" y="0"/>
                  </a:lnTo>
                  <a:lnTo>
                    <a:pt x="482346" y="15240"/>
                  </a:lnTo>
                  <a:lnTo>
                    <a:pt x="785622" y="15240"/>
                  </a:lnTo>
                  <a:lnTo>
                    <a:pt x="7856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2" name="object 342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751850" y="2824861"/>
              <a:ext cx="1728215" cy="15240"/>
            </a:xfrm>
            <a:prstGeom prst="rect">
              <a:avLst/>
            </a:prstGeom>
          </p:spPr>
        </p:pic>
        <p:sp>
          <p:nvSpPr>
            <p:cNvPr id="343" name="object 343"/>
            <p:cNvSpPr/>
            <p:nvPr/>
          </p:nvSpPr>
          <p:spPr>
            <a:xfrm>
              <a:off x="966216" y="2811157"/>
              <a:ext cx="770890" cy="13970"/>
            </a:xfrm>
            <a:custGeom>
              <a:avLst/>
              <a:gdLst/>
              <a:ahLst/>
              <a:cxnLst/>
              <a:rect l="l" t="t" r="r" b="b"/>
              <a:pathLst>
                <a:path w="770889" h="13969">
                  <a:moveTo>
                    <a:pt x="252222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252222" y="13716"/>
                  </a:lnTo>
                  <a:lnTo>
                    <a:pt x="252222" y="0"/>
                  </a:lnTo>
                  <a:close/>
                </a:path>
                <a:path w="770889" h="13969">
                  <a:moveTo>
                    <a:pt x="770382" y="0"/>
                  </a:moveTo>
                  <a:lnTo>
                    <a:pt x="482346" y="0"/>
                  </a:lnTo>
                  <a:lnTo>
                    <a:pt x="482346" y="13716"/>
                  </a:lnTo>
                  <a:lnTo>
                    <a:pt x="770382" y="13716"/>
                  </a:lnTo>
                  <a:lnTo>
                    <a:pt x="7703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4" name="object 344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736610" y="2811145"/>
              <a:ext cx="1671827" cy="13716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3408438" y="2811145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69">
                  <a:moveTo>
                    <a:pt x="28194" y="13716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28194" y="13716"/>
                  </a:lnTo>
                  <a:close/>
                </a:path>
              </a:pathLst>
            </a:custGeom>
            <a:solidFill>
              <a:srgbClr val="F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436632" y="2811145"/>
              <a:ext cx="43815" cy="13970"/>
            </a:xfrm>
            <a:custGeom>
              <a:avLst/>
              <a:gdLst/>
              <a:ahLst/>
              <a:cxnLst/>
              <a:rect l="l" t="t" r="r" b="b"/>
              <a:pathLst>
                <a:path w="43814" h="13969">
                  <a:moveTo>
                    <a:pt x="43434" y="13716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43434" y="13716"/>
                  </a:lnTo>
                  <a:close/>
                </a:path>
              </a:pathLst>
            </a:custGeom>
            <a:solidFill>
              <a:srgbClr val="FF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966216" y="2795917"/>
              <a:ext cx="756920" cy="15240"/>
            </a:xfrm>
            <a:custGeom>
              <a:avLst/>
              <a:gdLst/>
              <a:ahLst/>
              <a:cxnLst/>
              <a:rect l="l" t="t" r="r" b="b"/>
              <a:pathLst>
                <a:path w="756919" h="15239">
                  <a:moveTo>
                    <a:pt x="25222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252222" y="15240"/>
                  </a:lnTo>
                  <a:lnTo>
                    <a:pt x="252222" y="0"/>
                  </a:lnTo>
                  <a:close/>
                </a:path>
                <a:path w="756919" h="15239">
                  <a:moveTo>
                    <a:pt x="756666" y="0"/>
                  </a:moveTo>
                  <a:lnTo>
                    <a:pt x="482346" y="0"/>
                  </a:lnTo>
                  <a:lnTo>
                    <a:pt x="482346" y="15240"/>
                  </a:lnTo>
                  <a:lnTo>
                    <a:pt x="756666" y="15240"/>
                  </a:lnTo>
                  <a:lnTo>
                    <a:pt x="7566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" name="object 348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722894" y="2795905"/>
              <a:ext cx="1728977" cy="15239"/>
            </a:xfrm>
            <a:prstGeom prst="rect">
              <a:avLst/>
            </a:prstGeom>
          </p:spPr>
        </p:pic>
        <p:sp>
          <p:nvSpPr>
            <p:cNvPr id="349" name="object 349"/>
            <p:cNvSpPr/>
            <p:nvPr/>
          </p:nvSpPr>
          <p:spPr>
            <a:xfrm>
              <a:off x="3451872" y="2795905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5" h="15239">
                  <a:moveTo>
                    <a:pt x="12953" y="15239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2953" y="15239"/>
                  </a:lnTo>
                  <a:close/>
                </a:path>
              </a:pathLst>
            </a:custGeom>
            <a:solidFill>
              <a:srgbClr val="FF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464826" y="279590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5239" y="15239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5239" y="15239"/>
                  </a:lnTo>
                  <a:close/>
                </a:path>
              </a:pathLst>
            </a:custGeom>
            <a:solidFill>
              <a:srgbClr val="F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966216" y="2782201"/>
              <a:ext cx="742315" cy="13970"/>
            </a:xfrm>
            <a:custGeom>
              <a:avLst/>
              <a:gdLst/>
              <a:ahLst/>
              <a:cxnLst/>
              <a:rect l="l" t="t" r="r" b="b"/>
              <a:pathLst>
                <a:path w="742314" h="13969">
                  <a:moveTo>
                    <a:pt x="252222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252222" y="13716"/>
                  </a:lnTo>
                  <a:lnTo>
                    <a:pt x="252222" y="0"/>
                  </a:lnTo>
                  <a:close/>
                </a:path>
                <a:path w="742314" h="13969">
                  <a:moveTo>
                    <a:pt x="742188" y="0"/>
                  </a:moveTo>
                  <a:lnTo>
                    <a:pt x="482346" y="0"/>
                  </a:lnTo>
                  <a:lnTo>
                    <a:pt x="482346" y="13716"/>
                  </a:lnTo>
                  <a:lnTo>
                    <a:pt x="742188" y="13716"/>
                  </a:lnTo>
                  <a:lnTo>
                    <a:pt x="7421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" name="object 352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708416" y="2782189"/>
              <a:ext cx="1771649" cy="13716"/>
            </a:xfrm>
            <a:prstGeom prst="rect">
              <a:avLst/>
            </a:prstGeom>
          </p:spPr>
        </p:pic>
        <p:sp>
          <p:nvSpPr>
            <p:cNvPr id="353" name="object 353"/>
            <p:cNvSpPr/>
            <p:nvPr/>
          </p:nvSpPr>
          <p:spPr>
            <a:xfrm>
              <a:off x="966216" y="2766961"/>
              <a:ext cx="728980" cy="15240"/>
            </a:xfrm>
            <a:custGeom>
              <a:avLst/>
              <a:gdLst/>
              <a:ahLst/>
              <a:cxnLst/>
              <a:rect l="l" t="t" r="r" b="b"/>
              <a:pathLst>
                <a:path w="728980" h="15239">
                  <a:moveTo>
                    <a:pt x="25222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252222" y="15240"/>
                  </a:lnTo>
                  <a:lnTo>
                    <a:pt x="252222" y="0"/>
                  </a:lnTo>
                  <a:close/>
                </a:path>
                <a:path w="728980" h="15239">
                  <a:moveTo>
                    <a:pt x="728472" y="0"/>
                  </a:moveTo>
                  <a:lnTo>
                    <a:pt x="482346" y="0"/>
                  </a:lnTo>
                  <a:lnTo>
                    <a:pt x="482346" y="15240"/>
                  </a:lnTo>
                  <a:lnTo>
                    <a:pt x="728472" y="15240"/>
                  </a:lnTo>
                  <a:lnTo>
                    <a:pt x="7284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" name="object 354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694700" y="2766949"/>
              <a:ext cx="528066" cy="15239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2222766" y="2766949"/>
              <a:ext cx="43815" cy="15240"/>
            </a:xfrm>
            <a:custGeom>
              <a:avLst/>
              <a:gdLst/>
              <a:ahLst/>
              <a:cxnLst/>
              <a:rect l="l" t="t" r="r" b="b"/>
              <a:pathLst>
                <a:path w="43814" h="15239">
                  <a:moveTo>
                    <a:pt x="43433" y="15239"/>
                  </a:moveTo>
                  <a:lnTo>
                    <a:pt x="43433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3433" y="15239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2266200" y="2766949"/>
              <a:ext cx="99060" cy="15240"/>
            </a:xfrm>
            <a:custGeom>
              <a:avLst/>
              <a:gdLst/>
              <a:ahLst/>
              <a:cxnLst/>
              <a:rect l="l" t="t" r="r" b="b"/>
              <a:pathLst>
                <a:path w="99060" h="15239">
                  <a:moveTo>
                    <a:pt x="99060" y="15239"/>
                  </a:moveTo>
                  <a:lnTo>
                    <a:pt x="99060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99060" y="15239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" name="object 357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2365260" y="2766949"/>
              <a:ext cx="1114805" cy="15239"/>
            </a:xfrm>
            <a:prstGeom prst="rect">
              <a:avLst/>
            </a:prstGeom>
          </p:spPr>
        </p:pic>
        <p:sp>
          <p:nvSpPr>
            <p:cNvPr id="358" name="object 358"/>
            <p:cNvSpPr/>
            <p:nvPr/>
          </p:nvSpPr>
          <p:spPr>
            <a:xfrm>
              <a:off x="966216" y="2753245"/>
              <a:ext cx="700405" cy="13970"/>
            </a:xfrm>
            <a:custGeom>
              <a:avLst/>
              <a:gdLst/>
              <a:ahLst/>
              <a:cxnLst/>
              <a:rect l="l" t="t" r="r" b="b"/>
              <a:pathLst>
                <a:path w="700405" h="13969">
                  <a:moveTo>
                    <a:pt x="252222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252222" y="13716"/>
                  </a:lnTo>
                  <a:lnTo>
                    <a:pt x="252222" y="0"/>
                  </a:lnTo>
                  <a:close/>
                </a:path>
                <a:path w="700405" h="13969">
                  <a:moveTo>
                    <a:pt x="700278" y="0"/>
                  </a:moveTo>
                  <a:lnTo>
                    <a:pt x="482346" y="0"/>
                  </a:lnTo>
                  <a:lnTo>
                    <a:pt x="482346" y="13716"/>
                  </a:lnTo>
                  <a:lnTo>
                    <a:pt x="700278" y="13716"/>
                  </a:lnTo>
                  <a:lnTo>
                    <a:pt x="7002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" name="object 359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666506" y="2753233"/>
              <a:ext cx="1813559" cy="13716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966216" y="2738767"/>
              <a:ext cx="685165" cy="14604"/>
            </a:xfrm>
            <a:custGeom>
              <a:avLst/>
              <a:gdLst/>
              <a:ahLst/>
              <a:cxnLst/>
              <a:rect l="l" t="t" r="r" b="b"/>
              <a:pathLst>
                <a:path w="685164" h="14605">
                  <a:moveTo>
                    <a:pt x="252222" y="0"/>
                  </a:moveTo>
                  <a:lnTo>
                    <a:pt x="0" y="0"/>
                  </a:lnTo>
                  <a:lnTo>
                    <a:pt x="0" y="14478"/>
                  </a:lnTo>
                  <a:lnTo>
                    <a:pt x="252222" y="14478"/>
                  </a:lnTo>
                  <a:lnTo>
                    <a:pt x="252222" y="0"/>
                  </a:lnTo>
                  <a:close/>
                </a:path>
                <a:path w="685164" h="14605">
                  <a:moveTo>
                    <a:pt x="685038" y="0"/>
                  </a:moveTo>
                  <a:lnTo>
                    <a:pt x="482346" y="0"/>
                  </a:lnTo>
                  <a:lnTo>
                    <a:pt x="482346" y="14478"/>
                  </a:lnTo>
                  <a:lnTo>
                    <a:pt x="685038" y="14478"/>
                  </a:lnTo>
                  <a:lnTo>
                    <a:pt x="6850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" name="object 361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651266" y="2738755"/>
              <a:ext cx="1800605" cy="14477"/>
            </a:xfrm>
            <a:prstGeom prst="rect">
              <a:avLst/>
            </a:prstGeom>
          </p:spPr>
        </p:pic>
        <p:sp>
          <p:nvSpPr>
            <p:cNvPr id="362" name="object 362"/>
            <p:cNvSpPr/>
            <p:nvPr/>
          </p:nvSpPr>
          <p:spPr>
            <a:xfrm>
              <a:off x="3451872" y="2738755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5" h="14605">
                  <a:moveTo>
                    <a:pt x="12953" y="14477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12953" y="14477"/>
                  </a:lnTo>
                  <a:close/>
                </a:path>
              </a:pathLst>
            </a:custGeom>
            <a:solidFill>
              <a:srgbClr val="FF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464826" y="2738755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15239" y="14477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15239" y="14477"/>
                  </a:lnTo>
                  <a:close/>
                </a:path>
              </a:pathLst>
            </a:custGeom>
            <a:solidFill>
              <a:srgbClr val="F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966216" y="2725051"/>
              <a:ext cx="671830" cy="13970"/>
            </a:xfrm>
            <a:custGeom>
              <a:avLst/>
              <a:gdLst/>
              <a:ahLst/>
              <a:cxnLst/>
              <a:rect l="l" t="t" r="r" b="b"/>
              <a:pathLst>
                <a:path w="671830" h="13969">
                  <a:moveTo>
                    <a:pt x="252222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252222" y="13716"/>
                  </a:lnTo>
                  <a:lnTo>
                    <a:pt x="252222" y="0"/>
                  </a:lnTo>
                  <a:close/>
                </a:path>
                <a:path w="671830" h="13969">
                  <a:moveTo>
                    <a:pt x="671322" y="0"/>
                  </a:moveTo>
                  <a:lnTo>
                    <a:pt x="482346" y="0"/>
                  </a:lnTo>
                  <a:lnTo>
                    <a:pt x="482346" y="13716"/>
                  </a:lnTo>
                  <a:lnTo>
                    <a:pt x="671322" y="13716"/>
                  </a:lnTo>
                  <a:lnTo>
                    <a:pt x="6713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5" name="object 365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637550" y="2725039"/>
              <a:ext cx="1842515" cy="13716"/>
            </a:xfrm>
            <a:prstGeom prst="rect">
              <a:avLst/>
            </a:prstGeom>
          </p:spPr>
        </p:pic>
        <p:sp>
          <p:nvSpPr>
            <p:cNvPr id="366" name="object 366"/>
            <p:cNvSpPr/>
            <p:nvPr/>
          </p:nvSpPr>
          <p:spPr>
            <a:xfrm>
              <a:off x="966216" y="2709811"/>
              <a:ext cx="657225" cy="15240"/>
            </a:xfrm>
            <a:custGeom>
              <a:avLst/>
              <a:gdLst/>
              <a:ahLst/>
              <a:cxnLst/>
              <a:rect l="l" t="t" r="r" b="b"/>
              <a:pathLst>
                <a:path w="657225" h="15239">
                  <a:moveTo>
                    <a:pt x="25222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252222" y="15240"/>
                  </a:lnTo>
                  <a:lnTo>
                    <a:pt x="252222" y="0"/>
                  </a:lnTo>
                  <a:close/>
                </a:path>
                <a:path w="657225" h="15239">
                  <a:moveTo>
                    <a:pt x="656844" y="0"/>
                  </a:moveTo>
                  <a:lnTo>
                    <a:pt x="482346" y="0"/>
                  </a:lnTo>
                  <a:lnTo>
                    <a:pt x="482346" y="15240"/>
                  </a:lnTo>
                  <a:lnTo>
                    <a:pt x="656844" y="15240"/>
                  </a:lnTo>
                  <a:lnTo>
                    <a:pt x="656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7" name="object 367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623072" y="2709799"/>
              <a:ext cx="1457705" cy="15239"/>
            </a:xfrm>
            <a:prstGeom prst="rect">
              <a:avLst/>
            </a:prstGeom>
          </p:spPr>
        </p:pic>
        <p:sp>
          <p:nvSpPr>
            <p:cNvPr id="368" name="object 368"/>
            <p:cNvSpPr/>
            <p:nvPr/>
          </p:nvSpPr>
          <p:spPr>
            <a:xfrm>
              <a:off x="3080778" y="2709799"/>
              <a:ext cx="28575" cy="15240"/>
            </a:xfrm>
            <a:custGeom>
              <a:avLst/>
              <a:gdLst/>
              <a:ahLst/>
              <a:cxnLst/>
              <a:rect l="l" t="t" r="r" b="b"/>
              <a:pathLst>
                <a:path w="28575" h="15239">
                  <a:moveTo>
                    <a:pt x="28194" y="15239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8194" y="15239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9" name="object 369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3108972" y="2709799"/>
              <a:ext cx="371093" cy="15239"/>
            </a:xfrm>
            <a:prstGeom prst="rect">
              <a:avLst/>
            </a:prstGeom>
          </p:spPr>
        </p:pic>
        <p:sp>
          <p:nvSpPr>
            <p:cNvPr id="370" name="object 370"/>
            <p:cNvSpPr/>
            <p:nvPr/>
          </p:nvSpPr>
          <p:spPr>
            <a:xfrm>
              <a:off x="966216" y="2694571"/>
              <a:ext cx="643255" cy="15240"/>
            </a:xfrm>
            <a:custGeom>
              <a:avLst/>
              <a:gdLst/>
              <a:ahLst/>
              <a:cxnLst/>
              <a:rect l="l" t="t" r="r" b="b"/>
              <a:pathLst>
                <a:path w="643255" h="15239">
                  <a:moveTo>
                    <a:pt x="25222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252222" y="15240"/>
                  </a:lnTo>
                  <a:lnTo>
                    <a:pt x="252222" y="0"/>
                  </a:lnTo>
                  <a:close/>
                </a:path>
                <a:path w="643255" h="15239">
                  <a:moveTo>
                    <a:pt x="643128" y="0"/>
                  </a:moveTo>
                  <a:lnTo>
                    <a:pt x="482346" y="0"/>
                  </a:lnTo>
                  <a:lnTo>
                    <a:pt x="482346" y="15240"/>
                  </a:lnTo>
                  <a:lnTo>
                    <a:pt x="643128" y="15240"/>
                  </a:lnTo>
                  <a:lnTo>
                    <a:pt x="6431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1" name="object 371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609356" y="2694559"/>
              <a:ext cx="1870709" cy="15240"/>
            </a:xfrm>
            <a:prstGeom prst="rect">
              <a:avLst/>
            </a:prstGeom>
          </p:spPr>
        </p:pic>
        <p:sp>
          <p:nvSpPr>
            <p:cNvPr id="372" name="object 372"/>
            <p:cNvSpPr/>
            <p:nvPr/>
          </p:nvSpPr>
          <p:spPr>
            <a:xfrm>
              <a:off x="966216" y="2680855"/>
              <a:ext cx="613410" cy="13970"/>
            </a:xfrm>
            <a:custGeom>
              <a:avLst/>
              <a:gdLst/>
              <a:ahLst/>
              <a:cxnLst/>
              <a:rect l="l" t="t" r="r" b="b"/>
              <a:pathLst>
                <a:path w="613410" h="13969">
                  <a:moveTo>
                    <a:pt x="252222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252222" y="13716"/>
                  </a:lnTo>
                  <a:lnTo>
                    <a:pt x="252222" y="0"/>
                  </a:lnTo>
                  <a:close/>
                </a:path>
                <a:path w="613410" h="13969">
                  <a:moveTo>
                    <a:pt x="613410" y="0"/>
                  </a:moveTo>
                  <a:lnTo>
                    <a:pt x="482346" y="0"/>
                  </a:lnTo>
                  <a:lnTo>
                    <a:pt x="482346" y="13716"/>
                  </a:lnTo>
                  <a:lnTo>
                    <a:pt x="613410" y="13716"/>
                  </a:lnTo>
                  <a:lnTo>
                    <a:pt x="6134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" name="object 373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579638" y="2680843"/>
              <a:ext cx="543306" cy="13715"/>
            </a:xfrm>
            <a:prstGeom prst="rect">
              <a:avLst/>
            </a:prstGeom>
          </p:spPr>
        </p:pic>
        <p:sp>
          <p:nvSpPr>
            <p:cNvPr id="374" name="object 374"/>
            <p:cNvSpPr/>
            <p:nvPr/>
          </p:nvSpPr>
          <p:spPr>
            <a:xfrm>
              <a:off x="2122944" y="2680843"/>
              <a:ext cx="57150" cy="13970"/>
            </a:xfrm>
            <a:custGeom>
              <a:avLst/>
              <a:gdLst/>
              <a:ahLst/>
              <a:cxnLst/>
              <a:rect l="l" t="t" r="r" b="b"/>
              <a:pathLst>
                <a:path w="57150" h="13969">
                  <a:moveTo>
                    <a:pt x="57150" y="13715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57150" y="13715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2180094" y="2680843"/>
              <a:ext cx="71755" cy="13970"/>
            </a:xfrm>
            <a:custGeom>
              <a:avLst/>
              <a:gdLst/>
              <a:ahLst/>
              <a:cxnLst/>
              <a:rect l="l" t="t" r="r" b="b"/>
              <a:pathLst>
                <a:path w="71755" h="13969">
                  <a:moveTo>
                    <a:pt x="71627" y="13716"/>
                  </a:moveTo>
                  <a:lnTo>
                    <a:pt x="71627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71627" y="13716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2251722" y="2680843"/>
              <a:ext cx="71755" cy="13970"/>
            </a:xfrm>
            <a:custGeom>
              <a:avLst/>
              <a:gdLst/>
              <a:ahLst/>
              <a:cxnLst/>
              <a:rect l="l" t="t" r="r" b="b"/>
              <a:pathLst>
                <a:path w="71755" h="13969">
                  <a:moveTo>
                    <a:pt x="71627" y="13716"/>
                  </a:moveTo>
                  <a:lnTo>
                    <a:pt x="71627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71627" y="13716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2323350" y="2680843"/>
              <a:ext cx="1156715" cy="13716"/>
            </a:xfrm>
            <a:prstGeom prst="rect">
              <a:avLst/>
            </a:prstGeom>
          </p:spPr>
        </p:pic>
        <p:sp>
          <p:nvSpPr>
            <p:cNvPr id="378" name="object 378"/>
            <p:cNvSpPr/>
            <p:nvPr/>
          </p:nvSpPr>
          <p:spPr>
            <a:xfrm>
              <a:off x="966216" y="2665615"/>
              <a:ext cx="600075" cy="15240"/>
            </a:xfrm>
            <a:custGeom>
              <a:avLst/>
              <a:gdLst/>
              <a:ahLst/>
              <a:cxnLst/>
              <a:rect l="l" t="t" r="r" b="b"/>
              <a:pathLst>
                <a:path w="600075" h="15239">
                  <a:moveTo>
                    <a:pt x="25222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252222" y="15240"/>
                  </a:lnTo>
                  <a:lnTo>
                    <a:pt x="252222" y="0"/>
                  </a:lnTo>
                  <a:close/>
                </a:path>
                <a:path w="600075" h="15239">
                  <a:moveTo>
                    <a:pt x="599694" y="0"/>
                  </a:moveTo>
                  <a:lnTo>
                    <a:pt x="482346" y="0"/>
                  </a:lnTo>
                  <a:lnTo>
                    <a:pt x="482346" y="15240"/>
                  </a:lnTo>
                  <a:lnTo>
                    <a:pt x="599694" y="15240"/>
                  </a:lnTo>
                  <a:lnTo>
                    <a:pt x="5996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" name="object 379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565922" y="2665603"/>
              <a:ext cx="1813559" cy="15239"/>
            </a:xfrm>
            <a:prstGeom prst="rect">
              <a:avLst/>
            </a:prstGeom>
          </p:spPr>
        </p:pic>
        <p:sp>
          <p:nvSpPr>
            <p:cNvPr id="380" name="object 380"/>
            <p:cNvSpPr/>
            <p:nvPr/>
          </p:nvSpPr>
          <p:spPr>
            <a:xfrm>
              <a:off x="3379482" y="266560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5239" y="15239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5239" y="15239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3394722" y="2665603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13715" y="15239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3715" y="15239"/>
                  </a:lnTo>
                  <a:close/>
                </a:path>
              </a:pathLst>
            </a:custGeom>
            <a:solidFill>
              <a:srgbClr val="F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408438" y="2665603"/>
              <a:ext cx="71755" cy="15240"/>
            </a:xfrm>
            <a:custGeom>
              <a:avLst/>
              <a:gdLst/>
              <a:ahLst/>
              <a:cxnLst/>
              <a:rect l="l" t="t" r="r" b="b"/>
              <a:pathLst>
                <a:path w="71754" h="15239">
                  <a:moveTo>
                    <a:pt x="71627" y="15239"/>
                  </a:moveTo>
                  <a:lnTo>
                    <a:pt x="7162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71627" y="15239"/>
                  </a:lnTo>
                  <a:close/>
                </a:path>
              </a:pathLst>
            </a:custGeom>
            <a:solidFill>
              <a:srgbClr val="FF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966228" y="2651887"/>
              <a:ext cx="571500" cy="13970"/>
            </a:xfrm>
            <a:custGeom>
              <a:avLst/>
              <a:gdLst/>
              <a:ahLst/>
              <a:cxnLst/>
              <a:rect l="l" t="t" r="r" b="b"/>
              <a:pathLst>
                <a:path w="571500" h="13969">
                  <a:moveTo>
                    <a:pt x="571500" y="13716"/>
                  </a:moveTo>
                  <a:lnTo>
                    <a:pt x="571500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571500" y="137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4" name="object 384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537728" y="2651887"/>
              <a:ext cx="1942337" cy="13716"/>
            </a:xfrm>
            <a:prstGeom prst="rect">
              <a:avLst/>
            </a:prstGeom>
          </p:spPr>
        </p:pic>
        <p:sp>
          <p:nvSpPr>
            <p:cNvPr id="385" name="object 385"/>
            <p:cNvSpPr/>
            <p:nvPr/>
          </p:nvSpPr>
          <p:spPr>
            <a:xfrm>
              <a:off x="966228" y="2636647"/>
              <a:ext cx="556260" cy="15240"/>
            </a:xfrm>
            <a:custGeom>
              <a:avLst/>
              <a:gdLst/>
              <a:ahLst/>
              <a:cxnLst/>
              <a:rect l="l" t="t" r="r" b="b"/>
              <a:pathLst>
                <a:path w="556260" h="15239">
                  <a:moveTo>
                    <a:pt x="556259" y="15239"/>
                  </a:moveTo>
                  <a:lnTo>
                    <a:pt x="556259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556259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6" name="object 386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522488" y="2636647"/>
              <a:ext cx="1957577" cy="15240"/>
            </a:xfrm>
            <a:prstGeom prst="rect">
              <a:avLst/>
            </a:prstGeom>
          </p:spPr>
        </p:pic>
        <p:sp>
          <p:nvSpPr>
            <p:cNvPr id="387" name="object 387"/>
            <p:cNvSpPr/>
            <p:nvPr/>
          </p:nvSpPr>
          <p:spPr>
            <a:xfrm>
              <a:off x="966228" y="2622931"/>
              <a:ext cx="543560" cy="13970"/>
            </a:xfrm>
            <a:custGeom>
              <a:avLst/>
              <a:gdLst/>
              <a:ahLst/>
              <a:cxnLst/>
              <a:rect l="l" t="t" r="r" b="b"/>
              <a:pathLst>
                <a:path w="543560" h="13969">
                  <a:moveTo>
                    <a:pt x="543306" y="13716"/>
                  </a:moveTo>
                  <a:lnTo>
                    <a:pt x="543306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543306" y="137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8" name="object 388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509534" y="2622931"/>
              <a:ext cx="1970531" cy="13716"/>
            </a:xfrm>
            <a:prstGeom prst="rect">
              <a:avLst/>
            </a:prstGeom>
          </p:spPr>
        </p:pic>
        <p:sp>
          <p:nvSpPr>
            <p:cNvPr id="389" name="object 389"/>
            <p:cNvSpPr/>
            <p:nvPr/>
          </p:nvSpPr>
          <p:spPr>
            <a:xfrm>
              <a:off x="966228" y="2608453"/>
              <a:ext cx="514350" cy="14604"/>
            </a:xfrm>
            <a:custGeom>
              <a:avLst/>
              <a:gdLst/>
              <a:ahLst/>
              <a:cxnLst/>
              <a:rect l="l" t="t" r="r" b="b"/>
              <a:pathLst>
                <a:path w="514350" h="14605">
                  <a:moveTo>
                    <a:pt x="514350" y="14477"/>
                  </a:moveTo>
                  <a:lnTo>
                    <a:pt x="514350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514350" y="144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0" name="object 390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480578" y="2608453"/>
              <a:ext cx="1999487" cy="14477"/>
            </a:xfrm>
            <a:prstGeom prst="rect">
              <a:avLst/>
            </a:prstGeom>
          </p:spPr>
        </p:pic>
        <p:sp>
          <p:nvSpPr>
            <p:cNvPr id="391" name="object 391"/>
            <p:cNvSpPr/>
            <p:nvPr/>
          </p:nvSpPr>
          <p:spPr>
            <a:xfrm>
              <a:off x="966228" y="2594737"/>
              <a:ext cx="500380" cy="13970"/>
            </a:xfrm>
            <a:custGeom>
              <a:avLst/>
              <a:gdLst/>
              <a:ahLst/>
              <a:cxnLst/>
              <a:rect l="l" t="t" r="r" b="b"/>
              <a:pathLst>
                <a:path w="500380" h="13969">
                  <a:moveTo>
                    <a:pt x="499872" y="13716"/>
                  </a:moveTo>
                  <a:lnTo>
                    <a:pt x="499871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499872" y="137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2" name="object 392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466100" y="2594737"/>
              <a:ext cx="1114805" cy="13716"/>
            </a:xfrm>
            <a:prstGeom prst="rect">
              <a:avLst/>
            </a:prstGeom>
          </p:spPr>
        </p:pic>
        <p:sp>
          <p:nvSpPr>
            <p:cNvPr id="393" name="object 393"/>
            <p:cNvSpPr/>
            <p:nvPr/>
          </p:nvSpPr>
          <p:spPr>
            <a:xfrm>
              <a:off x="2580906" y="2594737"/>
              <a:ext cx="399415" cy="13970"/>
            </a:xfrm>
            <a:custGeom>
              <a:avLst/>
              <a:gdLst/>
              <a:ahLst/>
              <a:cxnLst/>
              <a:rect l="l" t="t" r="r" b="b"/>
              <a:pathLst>
                <a:path w="399414" h="13969">
                  <a:moveTo>
                    <a:pt x="399288" y="13716"/>
                  </a:moveTo>
                  <a:lnTo>
                    <a:pt x="399288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399288" y="1371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4" name="object 394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2980194" y="2594737"/>
              <a:ext cx="499871" cy="13716"/>
            </a:xfrm>
            <a:prstGeom prst="rect">
              <a:avLst/>
            </a:prstGeom>
          </p:spPr>
        </p:pic>
        <p:sp>
          <p:nvSpPr>
            <p:cNvPr id="395" name="object 395"/>
            <p:cNvSpPr/>
            <p:nvPr/>
          </p:nvSpPr>
          <p:spPr>
            <a:xfrm>
              <a:off x="966228" y="2579497"/>
              <a:ext cx="486409" cy="15240"/>
            </a:xfrm>
            <a:custGeom>
              <a:avLst/>
              <a:gdLst/>
              <a:ahLst/>
              <a:cxnLst/>
              <a:rect l="l" t="t" r="r" b="b"/>
              <a:pathLst>
                <a:path w="486409" h="15239">
                  <a:moveTo>
                    <a:pt x="486156" y="15239"/>
                  </a:moveTo>
                  <a:lnTo>
                    <a:pt x="486156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86156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6" name="object 396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452384" y="2579497"/>
              <a:ext cx="2027682" cy="15240"/>
            </a:xfrm>
            <a:prstGeom prst="rect">
              <a:avLst/>
            </a:prstGeom>
          </p:spPr>
        </p:pic>
        <p:sp>
          <p:nvSpPr>
            <p:cNvPr id="397" name="object 397"/>
            <p:cNvSpPr/>
            <p:nvPr/>
          </p:nvSpPr>
          <p:spPr>
            <a:xfrm>
              <a:off x="966228" y="2565781"/>
              <a:ext cx="456565" cy="13970"/>
            </a:xfrm>
            <a:custGeom>
              <a:avLst/>
              <a:gdLst/>
              <a:ahLst/>
              <a:cxnLst/>
              <a:rect l="l" t="t" r="r" b="b"/>
              <a:pathLst>
                <a:path w="456565" h="13969">
                  <a:moveTo>
                    <a:pt x="456438" y="13716"/>
                  </a:moveTo>
                  <a:lnTo>
                    <a:pt x="456438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456438" y="137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8" name="object 398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422666" y="2565781"/>
              <a:ext cx="2057400" cy="13716"/>
            </a:xfrm>
            <a:prstGeom prst="rect">
              <a:avLst/>
            </a:prstGeom>
          </p:spPr>
        </p:pic>
        <p:sp>
          <p:nvSpPr>
            <p:cNvPr id="399" name="object 399"/>
            <p:cNvSpPr/>
            <p:nvPr/>
          </p:nvSpPr>
          <p:spPr>
            <a:xfrm>
              <a:off x="966228" y="2550541"/>
              <a:ext cx="443230" cy="15240"/>
            </a:xfrm>
            <a:custGeom>
              <a:avLst/>
              <a:gdLst/>
              <a:ahLst/>
              <a:cxnLst/>
              <a:rect l="l" t="t" r="r" b="b"/>
              <a:pathLst>
                <a:path w="443230" h="15239">
                  <a:moveTo>
                    <a:pt x="442721" y="15239"/>
                  </a:moveTo>
                  <a:lnTo>
                    <a:pt x="442721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42721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0" name="object 400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408950" y="2550541"/>
              <a:ext cx="2071115" cy="15240"/>
            </a:xfrm>
            <a:prstGeom prst="rect">
              <a:avLst/>
            </a:prstGeom>
          </p:spPr>
        </p:pic>
        <p:sp>
          <p:nvSpPr>
            <p:cNvPr id="401" name="object 401"/>
            <p:cNvSpPr/>
            <p:nvPr/>
          </p:nvSpPr>
          <p:spPr>
            <a:xfrm>
              <a:off x="966228" y="2535301"/>
              <a:ext cx="428625" cy="15240"/>
            </a:xfrm>
            <a:custGeom>
              <a:avLst/>
              <a:gdLst/>
              <a:ahLst/>
              <a:cxnLst/>
              <a:rect l="l" t="t" r="r" b="b"/>
              <a:pathLst>
                <a:path w="428625" h="15239">
                  <a:moveTo>
                    <a:pt x="428244" y="15239"/>
                  </a:moveTo>
                  <a:lnTo>
                    <a:pt x="42824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28244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2" name="object 402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394472" y="2535301"/>
              <a:ext cx="1143000" cy="15239"/>
            </a:xfrm>
            <a:prstGeom prst="rect">
              <a:avLst/>
            </a:prstGeom>
          </p:spPr>
        </p:pic>
        <p:sp>
          <p:nvSpPr>
            <p:cNvPr id="403" name="object 403"/>
            <p:cNvSpPr/>
            <p:nvPr/>
          </p:nvSpPr>
          <p:spPr>
            <a:xfrm>
              <a:off x="2537472" y="2535301"/>
              <a:ext cx="43815" cy="15240"/>
            </a:xfrm>
            <a:custGeom>
              <a:avLst/>
              <a:gdLst/>
              <a:ahLst/>
              <a:cxnLst/>
              <a:rect l="l" t="t" r="r" b="b"/>
              <a:pathLst>
                <a:path w="43814" h="15239">
                  <a:moveTo>
                    <a:pt x="43434" y="15239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3434" y="15239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2580906" y="2535301"/>
              <a:ext cx="327660" cy="15240"/>
            </a:xfrm>
            <a:custGeom>
              <a:avLst/>
              <a:gdLst/>
              <a:ahLst/>
              <a:cxnLst/>
              <a:rect l="l" t="t" r="r" b="b"/>
              <a:pathLst>
                <a:path w="327660" h="15239">
                  <a:moveTo>
                    <a:pt x="327660" y="15239"/>
                  </a:moveTo>
                  <a:lnTo>
                    <a:pt x="327660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327660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5" name="object 405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2908566" y="2535301"/>
              <a:ext cx="571499" cy="15239"/>
            </a:xfrm>
            <a:prstGeom prst="rect">
              <a:avLst/>
            </a:prstGeom>
          </p:spPr>
        </p:pic>
        <p:sp>
          <p:nvSpPr>
            <p:cNvPr id="406" name="object 406"/>
            <p:cNvSpPr/>
            <p:nvPr/>
          </p:nvSpPr>
          <p:spPr>
            <a:xfrm>
              <a:off x="966228" y="2521585"/>
              <a:ext cx="414655" cy="13970"/>
            </a:xfrm>
            <a:custGeom>
              <a:avLst/>
              <a:gdLst/>
              <a:ahLst/>
              <a:cxnLst/>
              <a:rect l="l" t="t" r="r" b="b"/>
              <a:pathLst>
                <a:path w="414655" h="13969">
                  <a:moveTo>
                    <a:pt x="414528" y="13716"/>
                  </a:moveTo>
                  <a:lnTo>
                    <a:pt x="414528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414528" y="137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7" name="object 407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380756" y="2521585"/>
              <a:ext cx="2099310" cy="13716"/>
            </a:xfrm>
            <a:prstGeom prst="rect">
              <a:avLst/>
            </a:prstGeom>
          </p:spPr>
        </p:pic>
        <p:sp>
          <p:nvSpPr>
            <p:cNvPr id="408" name="object 408"/>
            <p:cNvSpPr/>
            <p:nvPr/>
          </p:nvSpPr>
          <p:spPr>
            <a:xfrm>
              <a:off x="966228" y="2506345"/>
              <a:ext cx="386080" cy="15240"/>
            </a:xfrm>
            <a:custGeom>
              <a:avLst/>
              <a:gdLst/>
              <a:ahLst/>
              <a:cxnLst/>
              <a:rect l="l" t="t" r="r" b="b"/>
              <a:pathLst>
                <a:path w="386080" h="15239">
                  <a:moveTo>
                    <a:pt x="385571" y="15239"/>
                  </a:moveTo>
                  <a:lnTo>
                    <a:pt x="385571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385571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9" name="object 409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351800" y="2506345"/>
              <a:ext cx="1842515" cy="15240"/>
            </a:xfrm>
            <a:prstGeom prst="rect">
              <a:avLst/>
            </a:prstGeom>
          </p:spPr>
        </p:pic>
        <p:sp>
          <p:nvSpPr>
            <p:cNvPr id="410" name="object 410"/>
            <p:cNvSpPr/>
            <p:nvPr/>
          </p:nvSpPr>
          <p:spPr>
            <a:xfrm>
              <a:off x="3194316" y="2506345"/>
              <a:ext cx="100330" cy="15240"/>
            </a:xfrm>
            <a:custGeom>
              <a:avLst/>
              <a:gdLst/>
              <a:ahLst/>
              <a:cxnLst/>
              <a:rect l="l" t="t" r="r" b="b"/>
              <a:pathLst>
                <a:path w="100329" h="15239">
                  <a:moveTo>
                    <a:pt x="99822" y="15239"/>
                  </a:moveTo>
                  <a:lnTo>
                    <a:pt x="99822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99822" y="15239"/>
                  </a:lnTo>
                  <a:close/>
                </a:path>
              </a:pathLst>
            </a:custGeom>
            <a:solidFill>
              <a:srgbClr val="F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1" name="object 411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3294138" y="2506345"/>
              <a:ext cx="185927" cy="15240"/>
            </a:xfrm>
            <a:prstGeom prst="rect">
              <a:avLst/>
            </a:prstGeom>
          </p:spPr>
        </p:pic>
        <p:sp>
          <p:nvSpPr>
            <p:cNvPr id="412" name="object 412"/>
            <p:cNvSpPr/>
            <p:nvPr/>
          </p:nvSpPr>
          <p:spPr>
            <a:xfrm>
              <a:off x="966228" y="2492629"/>
              <a:ext cx="371475" cy="13970"/>
            </a:xfrm>
            <a:custGeom>
              <a:avLst/>
              <a:gdLst/>
              <a:ahLst/>
              <a:cxnLst/>
              <a:rect l="l" t="t" r="r" b="b"/>
              <a:pathLst>
                <a:path w="371475" h="13969">
                  <a:moveTo>
                    <a:pt x="371094" y="13716"/>
                  </a:moveTo>
                  <a:lnTo>
                    <a:pt x="371094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371094" y="137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3" name="object 413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337322" y="2492629"/>
              <a:ext cx="2142744" cy="13716"/>
            </a:xfrm>
            <a:prstGeom prst="rect">
              <a:avLst/>
            </a:prstGeom>
          </p:spPr>
        </p:pic>
        <p:sp>
          <p:nvSpPr>
            <p:cNvPr id="414" name="object 414"/>
            <p:cNvSpPr/>
            <p:nvPr/>
          </p:nvSpPr>
          <p:spPr>
            <a:xfrm>
              <a:off x="966228" y="2478151"/>
              <a:ext cx="357505" cy="14604"/>
            </a:xfrm>
            <a:custGeom>
              <a:avLst/>
              <a:gdLst/>
              <a:ahLst/>
              <a:cxnLst/>
              <a:rect l="l" t="t" r="r" b="b"/>
              <a:pathLst>
                <a:path w="357505" h="14605">
                  <a:moveTo>
                    <a:pt x="357378" y="14477"/>
                  </a:moveTo>
                  <a:lnTo>
                    <a:pt x="357378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357378" y="144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5" name="object 415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323606" y="2478151"/>
              <a:ext cx="2156460" cy="14477"/>
            </a:xfrm>
            <a:prstGeom prst="rect">
              <a:avLst/>
            </a:prstGeom>
          </p:spPr>
        </p:pic>
        <p:sp>
          <p:nvSpPr>
            <p:cNvPr id="416" name="object 416"/>
            <p:cNvSpPr/>
            <p:nvPr/>
          </p:nvSpPr>
          <p:spPr>
            <a:xfrm>
              <a:off x="966228" y="2463673"/>
              <a:ext cx="329565" cy="14604"/>
            </a:xfrm>
            <a:custGeom>
              <a:avLst/>
              <a:gdLst/>
              <a:ahLst/>
              <a:cxnLst/>
              <a:rect l="l" t="t" r="r" b="b"/>
              <a:pathLst>
                <a:path w="329565" h="14605">
                  <a:moveTo>
                    <a:pt x="329183" y="14477"/>
                  </a:moveTo>
                  <a:lnTo>
                    <a:pt x="329183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329183" y="144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7" name="object 417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295412" y="2463673"/>
              <a:ext cx="1527810" cy="14478"/>
            </a:xfrm>
            <a:prstGeom prst="rect">
              <a:avLst/>
            </a:prstGeom>
          </p:spPr>
        </p:pic>
        <p:sp>
          <p:nvSpPr>
            <p:cNvPr id="418" name="object 418"/>
            <p:cNvSpPr/>
            <p:nvPr/>
          </p:nvSpPr>
          <p:spPr>
            <a:xfrm>
              <a:off x="2823222" y="2463673"/>
              <a:ext cx="28575" cy="14604"/>
            </a:xfrm>
            <a:custGeom>
              <a:avLst/>
              <a:gdLst/>
              <a:ahLst/>
              <a:cxnLst/>
              <a:rect l="l" t="t" r="r" b="b"/>
              <a:pathLst>
                <a:path w="28575" h="14605">
                  <a:moveTo>
                    <a:pt x="28194" y="14477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28194" y="14477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9" name="object 419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2851416" y="2463673"/>
              <a:ext cx="628649" cy="14477"/>
            </a:xfrm>
            <a:prstGeom prst="rect">
              <a:avLst/>
            </a:prstGeom>
          </p:spPr>
        </p:pic>
        <p:sp>
          <p:nvSpPr>
            <p:cNvPr id="420" name="object 420"/>
            <p:cNvSpPr/>
            <p:nvPr/>
          </p:nvSpPr>
          <p:spPr>
            <a:xfrm>
              <a:off x="966228" y="2449195"/>
              <a:ext cx="314325" cy="14604"/>
            </a:xfrm>
            <a:custGeom>
              <a:avLst/>
              <a:gdLst/>
              <a:ahLst/>
              <a:cxnLst/>
              <a:rect l="l" t="t" r="r" b="b"/>
              <a:pathLst>
                <a:path w="314325" h="14605">
                  <a:moveTo>
                    <a:pt x="313944" y="14477"/>
                  </a:moveTo>
                  <a:lnTo>
                    <a:pt x="313944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313944" y="144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" name="object 421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1280172" y="2449195"/>
              <a:ext cx="1200150" cy="14478"/>
            </a:xfrm>
            <a:prstGeom prst="rect">
              <a:avLst/>
            </a:prstGeom>
          </p:spPr>
        </p:pic>
        <p:sp>
          <p:nvSpPr>
            <p:cNvPr id="422" name="object 422"/>
            <p:cNvSpPr/>
            <p:nvPr/>
          </p:nvSpPr>
          <p:spPr>
            <a:xfrm>
              <a:off x="2480322" y="2449195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69" h="14605">
                  <a:moveTo>
                    <a:pt x="13715" y="14477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13715" y="1447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2494038" y="2449195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14477" y="14477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14477" y="14477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2508516" y="2449195"/>
              <a:ext cx="299720" cy="14604"/>
            </a:xfrm>
            <a:custGeom>
              <a:avLst/>
              <a:gdLst/>
              <a:ahLst/>
              <a:cxnLst/>
              <a:rect l="l" t="t" r="r" b="b"/>
              <a:pathLst>
                <a:path w="299719" h="14605">
                  <a:moveTo>
                    <a:pt x="299465" y="14477"/>
                  </a:moveTo>
                  <a:lnTo>
                    <a:pt x="299465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299465" y="1447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5" name="object 425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2807982" y="2449195"/>
              <a:ext cx="614933" cy="14477"/>
            </a:xfrm>
            <a:prstGeom prst="rect">
              <a:avLst/>
            </a:prstGeom>
          </p:spPr>
        </p:pic>
        <p:sp>
          <p:nvSpPr>
            <p:cNvPr id="426" name="object 426"/>
            <p:cNvSpPr/>
            <p:nvPr/>
          </p:nvSpPr>
          <p:spPr>
            <a:xfrm>
              <a:off x="3422916" y="2449195"/>
              <a:ext cx="29209" cy="14604"/>
            </a:xfrm>
            <a:custGeom>
              <a:avLst/>
              <a:gdLst/>
              <a:ahLst/>
              <a:cxnLst/>
              <a:rect l="l" t="t" r="r" b="b"/>
              <a:pathLst>
                <a:path w="29210" h="14605">
                  <a:moveTo>
                    <a:pt x="28955" y="14477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28955" y="14477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3451872" y="2449195"/>
              <a:ext cx="28575" cy="14604"/>
            </a:xfrm>
            <a:custGeom>
              <a:avLst/>
              <a:gdLst/>
              <a:ahLst/>
              <a:cxnLst/>
              <a:rect l="l" t="t" r="r" b="b"/>
              <a:pathLst>
                <a:path w="28575" h="14605">
                  <a:moveTo>
                    <a:pt x="28194" y="14477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28194" y="14477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966228" y="2435479"/>
              <a:ext cx="299720" cy="13970"/>
            </a:xfrm>
            <a:custGeom>
              <a:avLst/>
              <a:gdLst/>
              <a:ahLst/>
              <a:cxnLst/>
              <a:rect l="l" t="t" r="r" b="b"/>
              <a:pathLst>
                <a:path w="299719" h="13969">
                  <a:moveTo>
                    <a:pt x="299466" y="13716"/>
                  </a:moveTo>
                  <a:lnTo>
                    <a:pt x="299466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299466" y="137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9" name="object 429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1265694" y="2435479"/>
              <a:ext cx="2214371" cy="13716"/>
            </a:xfrm>
            <a:prstGeom prst="rect">
              <a:avLst/>
            </a:prstGeom>
          </p:spPr>
        </p:pic>
        <p:sp>
          <p:nvSpPr>
            <p:cNvPr id="430" name="object 430"/>
            <p:cNvSpPr/>
            <p:nvPr/>
          </p:nvSpPr>
          <p:spPr>
            <a:xfrm>
              <a:off x="966228" y="2420239"/>
              <a:ext cx="270510" cy="15240"/>
            </a:xfrm>
            <a:custGeom>
              <a:avLst/>
              <a:gdLst/>
              <a:ahLst/>
              <a:cxnLst/>
              <a:rect l="l" t="t" r="r" b="b"/>
              <a:pathLst>
                <a:path w="270509" h="15239">
                  <a:moveTo>
                    <a:pt x="270510" y="15239"/>
                  </a:moveTo>
                  <a:lnTo>
                    <a:pt x="270510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70510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1" name="object 431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1236738" y="2420239"/>
              <a:ext cx="1243583" cy="15240"/>
            </a:xfrm>
            <a:prstGeom prst="rect">
              <a:avLst/>
            </a:prstGeom>
          </p:spPr>
        </p:pic>
        <p:sp>
          <p:nvSpPr>
            <p:cNvPr id="432" name="object 432"/>
            <p:cNvSpPr/>
            <p:nvPr/>
          </p:nvSpPr>
          <p:spPr>
            <a:xfrm>
              <a:off x="2480322" y="2420239"/>
              <a:ext cx="299720" cy="15240"/>
            </a:xfrm>
            <a:custGeom>
              <a:avLst/>
              <a:gdLst/>
              <a:ahLst/>
              <a:cxnLst/>
              <a:rect l="l" t="t" r="r" b="b"/>
              <a:pathLst>
                <a:path w="299719" h="15239">
                  <a:moveTo>
                    <a:pt x="299465" y="15240"/>
                  </a:moveTo>
                  <a:lnTo>
                    <a:pt x="299465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299465" y="152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3" name="object 433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2779788" y="2420239"/>
              <a:ext cx="543305" cy="15240"/>
            </a:xfrm>
            <a:prstGeom prst="rect">
              <a:avLst/>
            </a:prstGeom>
          </p:spPr>
        </p:pic>
        <p:sp>
          <p:nvSpPr>
            <p:cNvPr id="434" name="object 434"/>
            <p:cNvSpPr/>
            <p:nvPr/>
          </p:nvSpPr>
          <p:spPr>
            <a:xfrm>
              <a:off x="3323094" y="2420239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14477" y="15240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14477" y="15240"/>
                  </a:lnTo>
                  <a:close/>
                </a:path>
              </a:pathLst>
            </a:custGeom>
            <a:solidFill>
              <a:srgbClr val="FF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3337572" y="2420239"/>
              <a:ext cx="29209" cy="15240"/>
            </a:xfrm>
            <a:custGeom>
              <a:avLst/>
              <a:gdLst/>
              <a:ahLst/>
              <a:cxnLst/>
              <a:rect l="l" t="t" r="r" b="b"/>
              <a:pathLst>
                <a:path w="29210" h="15239">
                  <a:moveTo>
                    <a:pt x="28955" y="1524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28955" y="15240"/>
                  </a:lnTo>
                  <a:close/>
                </a:path>
              </a:pathLst>
            </a:custGeom>
            <a:solidFill>
              <a:srgbClr val="FF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3366528" y="2420239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5" h="15239">
                  <a:moveTo>
                    <a:pt x="12953" y="15240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12953" y="15240"/>
                  </a:lnTo>
                  <a:close/>
                </a:path>
              </a:pathLst>
            </a:custGeom>
            <a:solidFill>
              <a:srgbClr val="FF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3379482" y="2420239"/>
              <a:ext cx="43815" cy="15240"/>
            </a:xfrm>
            <a:custGeom>
              <a:avLst/>
              <a:gdLst/>
              <a:ahLst/>
              <a:cxnLst/>
              <a:rect l="l" t="t" r="r" b="b"/>
              <a:pathLst>
                <a:path w="43814" h="15239">
                  <a:moveTo>
                    <a:pt x="43434" y="15240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43434" y="15240"/>
                  </a:lnTo>
                  <a:close/>
                </a:path>
              </a:pathLst>
            </a:custGeom>
            <a:solidFill>
              <a:srgbClr val="FF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3422916" y="2420239"/>
              <a:ext cx="29209" cy="15240"/>
            </a:xfrm>
            <a:custGeom>
              <a:avLst/>
              <a:gdLst/>
              <a:ahLst/>
              <a:cxnLst/>
              <a:rect l="l" t="t" r="r" b="b"/>
              <a:pathLst>
                <a:path w="29210" h="15239">
                  <a:moveTo>
                    <a:pt x="28955" y="1524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28955" y="15240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3451872" y="2420239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5" h="15239">
                  <a:moveTo>
                    <a:pt x="12953" y="15240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12953" y="15240"/>
                  </a:lnTo>
                  <a:close/>
                </a:path>
              </a:pathLst>
            </a:custGeom>
            <a:solidFill>
              <a:srgbClr val="FF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3464826" y="242023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5239" y="15240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15239" y="15240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966228" y="2406523"/>
              <a:ext cx="257810" cy="13970"/>
            </a:xfrm>
            <a:custGeom>
              <a:avLst/>
              <a:gdLst/>
              <a:ahLst/>
              <a:cxnLst/>
              <a:rect l="l" t="t" r="r" b="b"/>
              <a:pathLst>
                <a:path w="257809" h="13969">
                  <a:moveTo>
                    <a:pt x="257556" y="13715"/>
                  </a:moveTo>
                  <a:lnTo>
                    <a:pt x="257556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257556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2" name="object 442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1223784" y="2406523"/>
              <a:ext cx="2256282" cy="13716"/>
            </a:xfrm>
            <a:prstGeom prst="rect">
              <a:avLst/>
            </a:prstGeom>
          </p:spPr>
        </p:pic>
        <p:sp>
          <p:nvSpPr>
            <p:cNvPr id="443" name="object 443"/>
            <p:cNvSpPr/>
            <p:nvPr/>
          </p:nvSpPr>
          <p:spPr>
            <a:xfrm>
              <a:off x="966228" y="2391283"/>
              <a:ext cx="228600" cy="15240"/>
            </a:xfrm>
            <a:custGeom>
              <a:avLst/>
              <a:gdLst/>
              <a:ahLst/>
              <a:cxnLst/>
              <a:rect l="l" t="t" r="r" b="b"/>
              <a:pathLst>
                <a:path w="228600" h="15239">
                  <a:moveTo>
                    <a:pt x="228600" y="15240"/>
                  </a:moveTo>
                  <a:lnTo>
                    <a:pt x="22860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228600" y="15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4" name="object 444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1194828" y="2391283"/>
              <a:ext cx="2285238" cy="15240"/>
            </a:xfrm>
            <a:prstGeom prst="rect">
              <a:avLst/>
            </a:prstGeom>
          </p:spPr>
        </p:pic>
        <p:sp>
          <p:nvSpPr>
            <p:cNvPr id="445" name="object 445"/>
            <p:cNvSpPr/>
            <p:nvPr/>
          </p:nvSpPr>
          <p:spPr>
            <a:xfrm>
              <a:off x="966228" y="2376043"/>
              <a:ext cx="214629" cy="15240"/>
            </a:xfrm>
            <a:custGeom>
              <a:avLst/>
              <a:gdLst/>
              <a:ahLst/>
              <a:cxnLst/>
              <a:rect l="l" t="t" r="r" b="b"/>
              <a:pathLst>
                <a:path w="214630" h="15239">
                  <a:moveTo>
                    <a:pt x="214121" y="15239"/>
                  </a:moveTo>
                  <a:lnTo>
                    <a:pt x="214121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14121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6" name="object 446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1180350" y="2376043"/>
              <a:ext cx="2299715" cy="15240"/>
            </a:xfrm>
            <a:prstGeom prst="rect">
              <a:avLst/>
            </a:prstGeom>
          </p:spPr>
        </p:pic>
        <p:sp>
          <p:nvSpPr>
            <p:cNvPr id="447" name="object 447"/>
            <p:cNvSpPr/>
            <p:nvPr/>
          </p:nvSpPr>
          <p:spPr>
            <a:xfrm>
              <a:off x="966228" y="2362327"/>
              <a:ext cx="200660" cy="13970"/>
            </a:xfrm>
            <a:custGeom>
              <a:avLst/>
              <a:gdLst/>
              <a:ahLst/>
              <a:cxnLst/>
              <a:rect l="l" t="t" r="r" b="b"/>
              <a:pathLst>
                <a:path w="200659" h="13969">
                  <a:moveTo>
                    <a:pt x="200406" y="13716"/>
                  </a:moveTo>
                  <a:lnTo>
                    <a:pt x="200406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200406" y="137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8" name="object 448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1166634" y="2362327"/>
              <a:ext cx="528065" cy="13716"/>
            </a:xfrm>
            <a:prstGeom prst="rect">
              <a:avLst/>
            </a:prstGeom>
          </p:spPr>
        </p:pic>
        <p:sp>
          <p:nvSpPr>
            <p:cNvPr id="449" name="object 449"/>
            <p:cNvSpPr/>
            <p:nvPr/>
          </p:nvSpPr>
          <p:spPr>
            <a:xfrm>
              <a:off x="1694700" y="2362327"/>
              <a:ext cx="199390" cy="13970"/>
            </a:xfrm>
            <a:custGeom>
              <a:avLst/>
              <a:gdLst/>
              <a:ahLst/>
              <a:cxnLst/>
              <a:rect l="l" t="t" r="r" b="b"/>
              <a:pathLst>
                <a:path w="199389" h="13969">
                  <a:moveTo>
                    <a:pt x="198881" y="13716"/>
                  </a:moveTo>
                  <a:lnTo>
                    <a:pt x="198881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98881" y="13716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0" name="object 450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1893582" y="2362327"/>
              <a:ext cx="1586483" cy="13716"/>
            </a:xfrm>
            <a:prstGeom prst="rect">
              <a:avLst/>
            </a:prstGeom>
          </p:spPr>
        </p:pic>
        <p:sp>
          <p:nvSpPr>
            <p:cNvPr id="451" name="object 451"/>
            <p:cNvSpPr/>
            <p:nvPr/>
          </p:nvSpPr>
          <p:spPr>
            <a:xfrm>
              <a:off x="966228" y="2347087"/>
              <a:ext cx="172720" cy="15240"/>
            </a:xfrm>
            <a:custGeom>
              <a:avLst/>
              <a:gdLst/>
              <a:ahLst/>
              <a:cxnLst/>
              <a:rect l="l" t="t" r="r" b="b"/>
              <a:pathLst>
                <a:path w="172719" h="15239">
                  <a:moveTo>
                    <a:pt x="172212" y="15239"/>
                  </a:moveTo>
                  <a:lnTo>
                    <a:pt x="172212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72212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2" name="object 452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1138440" y="2347087"/>
              <a:ext cx="528066" cy="15239"/>
            </a:xfrm>
            <a:prstGeom prst="rect">
              <a:avLst/>
            </a:prstGeom>
          </p:spPr>
        </p:pic>
        <p:sp>
          <p:nvSpPr>
            <p:cNvPr id="453" name="object 453"/>
            <p:cNvSpPr/>
            <p:nvPr/>
          </p:nvSpPr>
          <p:spPr>
            <a:xfrm>
              <a:off x="1869198" y="2347087"/>
              <a:ext cx="11430" cy="15240"/>
            </a:xfrm>
            <a:custGeom>
              <a:avLst/>
              <a:gdLst/>
              <a:ahLst/>
              <a:cxnLst/>
              <a:rect l="l" t="t" r="r" b="b"/>
              <a:pathLst>
                <a:path w="11430" h="15239">
                  <a:moveTo>
                    <a:pt x="0" y="15239"/>
                  </a:moveTo>
                  <a:lnTo>
                    <a:pt x="11430" y="15239"/>
                  </a:lnTo>
                  <a:lnTo>
                    <a:pt x="1143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4" name="object 454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1880628" y="2347087"/>
              <a:ext cx="728472" cy="15240"/>
            </a:xfrm>
            <a:prstGeom prst="rect">
              <a:avLst/>
            </a:prstGeom>
          </p:spPr>
        </p:pic>
        <p:sp>
          <p:nvSpPr>
            <p:cNvPr id="455" name="object 455"/>
            <p:cNvSpPr/>
            <p:nvPr/>
          </p:nvSpPr>
          <p:spPr>
            <a:xfrm>
              <a:off x="2609100" y="2347087"/>
              <a:ext cx="100965" cy="15240"/>
            </a:xfrm>
            <a:custGeom>
              <a:avLst/>
              <a:gdLst/>
              <a:ahLst/>
              <a:cxnLst/>
              <a:rect l="l" t="t" r="r" b="b"/>
              <a:pathLst>
                <a:path w="100964" h="15239">
                  <a:moveTo>
                    <a:pt x="100584" y="15240"/>
                  </a:moveTo>
                  <a:lnTo>
                    <a:pt x="100584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100584" y="152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6" name="object 456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2709684" y="2347087"/>
              <a:ext cx="770381" cy="15240"/>
            </a:xfrm>
            <a:prstGeom prst="rect">
              <a:avLst/>
            </a:prstGeom>
          </p:spPr>
        </p:pic>
        <p:sp>
          <p:nvSpPr>
            <p:cNvPr id="457" name="object 457"/>
            <p:cNvSpPr/>
            <p:nvPr/>
          </p:nvSpPr>
          <p:spPr>
            <a:xfrm>
              <a:off x="966228" y="2333371"/>
              <a:ext cx="142240" cy="13970"/>
            </a:xfrm>
            <a:custGeom>
              <a:avLst/>
              <a:gdLst/>
              <a:ahLst/>
              <a:cxnLst/>
              <a:rect l="l" t="t" r="r" b="b"/>
              <a:pathLst>
                <a:path w="142240" h="13969">
                  <a:moveTo>
                    <a:pt x="141731" y="13715"/>
                  </a:moveTo>
                  <a:lnTo>
                    <a:pt x="141731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41731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8" name="object 458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1107960" y="2333371"/>
              <a:ext cx="2372106" cy="13716"/>
            </a:xfrm>
            <a:prstGeom prst="rect">
              <a:avLst/>
            </a:prstGeom>
          </p:spPr>
        </p:pic>
        <p:sp>
          <p:nvSpPr>
            <p:cNvPr id="459" name="object 459"/>
            <p:cNvSpPr/>
            <p:nvPr/>
          </p:nvSpPr>
          <p:spPr>
            <a:xfrm>
              <a:off x="966228" y="2318893"/>
              <a:ext cx="128905" cy="14604"/>
            </a:xfrm>
            <a:custGeom>
              <a:avLst/>
              <a:gdLst/>
              <a:ahLst/>
              <a:cxnLst/>
              <a:rect l="l" t="t" r="r" b="b"/>
              <a:pathLst>
                <a:path w="128905" h="14605">
                  <a:moveTo>
                    <a:pt x="128778" y="14477"/>
                  </a:moveTo>
                  <a:lnTo>
                    <a:pt x="128778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128778" y="144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0" name="object 460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1095006" y="2318893"/>
              <a:ext cx="542544" cy="14477"/>
            </a:xfrm>
            <a:prstGeom prst="rect">
              <a:avLst/>
            </a:prstGeom>
          </p:spPr>
        </p:pic>
        <p:sp>
          <p:nvSpPr>
            <p:cNvPr id="461" name="object 461"/>
            <p:cNvSpPr/>
            <p:nvPr/>
          </p:nvSpPr>
          <p:spPr>
            <a:xfrm>
              <a:off x="1637550" y="2318893"/>
              <a:ext cx="214629" cy="14604"/>
            </a:xfrm>
            <a:custGeom>
              <a:avLst/>
              <a:gdLst/>
              <a:ahLst/>
              <a:cxnLst/>
              <a:rect l="l" t="t" r="r" b="b"/>
              <a:pathLst>
                <a:path w="214630" h="14605">
                  <a:moveTo>
                    <a:pt x="214121" y="14477"/>
                  </a:moveTo>
                  <a:lnTo>
                    <a:pt x="214121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214121" y="14477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2" name="object 462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1851672" y="2318893"/>
              <a:ext cx="1584959" cy="14478"/>
            </a:xfrm>
            <a:prstGeom prst="rect">
              <a:avLst/>
            </a:prstGeom>
          </p:spPr>
        </p:pic>
        <p:sp>
          <p:nvSpPr>
            <p:cNvPr id="463" name="object 463"/>
            <p:cNvSpPr/>
            <p:nvPr/>
          </p:nvSpPr>
          <p:spPr>
            <a:xfrm>
              <a:off x="3436632" y="2318893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15239" y="14477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15239" y="14477"/>
                  </a:lnTo>
                  <a:close/>
                </a:path>
              </a:pathLst>
            </a:custGeom>
            <a:solidFill>
              <a:srgbClr val="FFD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3451872" y="2318893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5" h="14605">
                  <a:moveTo>
                    <a:pt x="12953" y="14477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12953" y="14477"/>
                  </a:lnTo>
                  <a:close/>
                </a:path>
              </a:pathLst>
            </a:custGeom>
            <a:solidFill>
              <a:srgbClr val="FFE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3464826" y="2318893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15239" y="14477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15239" y="14477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966228" y="2305177"/>
              <a:ext cx="100330" cy="13970"/>
            </a:xfrm>
            <a:custGeom>
              <a:avLst/>
              <a:gdLst/>
              <a:ahLst/>
              <a:cxnLst/>
              <a:rect l="l" t="t" r="r" b="b"/>
              <a:pathLst>
                <a:path w="100330" h="13969">
                  <a:moveTo>
                    <a:pt x="99822" y="13716"/>
                  </a:moveTo>
                  <a:lnTo>
                    <a:pt x="99822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99822" y="137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7" name="object 467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1066050" y="2305177"/>
              <a:ext cx="1414271" cy="13716"/>
            </a:xfrm>
            <a:prstGeom prst="rect">
              <a:avLst/>
            </a:prstGeom>
          </p:spPr>
        </p:pic>
        <p:sp>
          <p:nvSpPr>
            <p:cNvPr id="468" name="object 468"/>
            <p:cNvSpPr/>
            <p:nvPr/>
          </p:nvSpPr>
          <p:spPr>
            <a:xfrm>
              <a:off x="2480322" y="2305177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69">
                  <a:moveTo>
                    <a:pt x="13715" y="13715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3715" y="13715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2494038" y="2305177"/>
              <a:ext cx="157480" cy="13970"/>
            </a:xfrm>
            <a:custGeom>
              <a:avLst/>
              <a:gdLst/>
              <a:ahLst/>
              <a:cxnLst/>
              <a:rect l="l" t="t" r="r" b="b"/>
              <a:pathLst>
                <a:path w="157480" h="13969">
                  <a:moveTo>
                    <a:pt x="156972" y="13715"/>
                  </a:moveTo>
                  <a:lnTo>
                    <a:pt x="156972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56972" y="1371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0" name="object 470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2651010" y="2305177"/>
              <a:ext cx="829056" cy="13715"/>
            </a:xfrm>
            <a:prstGeom prst="rect">
              <a:avLst/>
            </a:prstGeom>
          </p:spPr>
        </p:pic>
        <p:sp>
          <p:nvSpPr>
            <p:cNvPr id="471" name="object 471"/>
            <p:cNvSpPr/>
            <p:nvPr/>
          </p:nvSpPr>
          <p:spPr>
            <a:xfrm>
              <a:off x="966228" y="2289937"/>
              <a:ext cx="85725" cy="15240"/>
            </a:xfrm>
            <a:custGeom>
              <a:avLst/>
              <a:gdLst/>
              <a:ahLst/>
              <a:cxnLst/>
              <a:rect l="l" t="t" r="r" b="b"/>
              <a:pathLst>
                <a:path w="85725" h="15239">
                  <a:moveTo>
                    <a:pt x="85343" y="15239"/>
                  </a:moveTo>
                  <a:lnTo>
                    <a:pt x="85343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85343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2" name="object 472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966228" y="2276221"/>
              <a:ext cx="2513838" cy="28956"/>
            </a:xfrm>
            <a:prstGeom prst="rect">
              <a:avLst/>
            </a:prstGeom>
          </p:spPr>
        </p:pic>
        <p:sp>
          <p:nvSpPr>
            <p:cNvPr id="473" name="object 473"/>
            <p:cNvSpPr/>
            <p:nvPr/>
          </p:nvSpPr>
          <p:spPr>
            <a:xfrm>
              <a:off x="2423172" y="2276221"/>
              <a:ext cx="200025" cy="13970"/>
            </a:xfrm>
            <a:custGeom>
              <a:avLst/>
              <a:gdLst/>
              <a:ahLst/>
              <a:cxnLst/>
              <a:rect l="l" t="t" r="r" b="b"/>
              <a:pathLst>
                <a:path w="200025" h="13969">
                  <a:moveTo>
                    <a:pt x="199644" y="13716"/>
                  </a:moveTo>
                  <a:lnTo>
                    <a:pt x="199644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99644" y="1371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2622816" y="227622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5" h="13969">
                  <a:moveTo>
                    <a:pt x="14477" y="13716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4477" y="13716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2637294" y="2276221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69">
                  <a:moveTo>
                    <a:pt x="13715" y="13716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3715" y="13716"/>
                  </a:lnTo>
                  <a:close/>
                </a:path>
              </a:pathLst>
            </a:custGeom>
            <a:solidFill>
              <a:srgbClr val="FF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2651010" y="2276221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15239" y="13716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5239" y="13716"/>
                  </a:lnTo>
                  <a:close/>
                </a:path>
              </a:pathLst>
            </a:custGeom>
            <a:solidFill>
              <a:srgbClr val="FF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2666250" y="2276221"/>
              <a:ext cx="43815" cy="13970"/>
            </a:xfrm>
            <a:custGeom>
              <a:avLst/>
              <a:gdLst/>
              <a:ahLst/>
              <a:cxnLst/>
              <a:rect l="l" t="t" r="r" b="b"/>
              <a:pathLst>
                <a:path w="43814" h="13969">
                  <a:moveTo>
                    <a:pt x="43434" y="13716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43434" y="13716"/>
                  </a:lnTo>
                  <a:close/>
                </a:path>
              </a:pathLst>
            </a:custGeom>
            <a:solidFill>
              <a:srgbClr val="FF2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8" name="object 478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2709684" y="2276221"/>
              <a:ext cx="770382" cy="13716"/>
            </a:xfrm>
            <a:prstGeom prst="rect">
              <a:avLst/>
            </a:prstGeom>
          </p:spPr>
        </p:pic>
        <p:pic>
          <p:nvPicPr>
            <p:cNvPr id="479" name="object 479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966228" y="2247265"/>
              <a:ext cx="2356865" cy="28956"/>
            </a:xfrm>
            <a:prstGeom prst="rect">
              <a:avLst/>
            </a:prstGeom>
          </p:spPr>
        </p:pic>
        <p:sp>
          <p:nvSpPr>
            <p:cNvPr id="480" name="object 480"/>
            <p:cNvSpPr/>
            <p:nvPr/>
          </p:nvSpPr>
          <p:spPr>
            <a:xfrm>
              <a:off x="3323094" y="2260981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14477" y="15239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4477" y="15239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3337572" y="2260981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13715" y="15239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3715" y="15239"/>
                  </a:lnTo>
                  <a:close/>
                </a:path>
              </a:pathLst>
            </a:custGeom>
            <a:solidFill>
              <a:srgbClr val="FF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3351288" y="226098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5239" y="15239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5239" y="15239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3" name="object 483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3366528" y="2260981"/>
              <a:ext cx="113537" cy="15239"/>
            </a:xfrm>
            <a:prstGeom prst="rect">
              <a:avLst/>
            </a:prstGeom>
          </p:spPr>
        </p:pic>
        <p:sp>
          <p:nvSpPr>
            <p:cNvPr id="484" name="object 484"/>
            <p:cNvSpPr/>
            <p:nvPr/>
          </p:nvSpPr>
          <p:spPr>
            <a:xfrm>
              <a:off x="1522488" y="2247265"/>
              <a:ext cx="243840" cy="13970"/>
            </a:xfrm>
            <a:custGeom>
              <a:avLst/>
              <a:gdLst/>
              <a:ahLst/>
              <a:cxnLst/>
              <a:rect l="l" t="t" r="r" b="b"/>
              <a:pathLst>
                <a:path w="243839" h="13969">
                  <a:moveTo>
                    <a:pt x="243839" y="13716"/>
                  </a:moveTo>
                  <a:lnTo>
                    <a:pt x="243839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243839" y="13716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5" name="object 485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1766328" y="2247265"/>
              <a:ext cx="1713737" cy="13716"/>
            </a:xfrm>
            <a:prstGeom prst="rect">
              <a:avLst/>
            </a:prstGeom>
          </p:spPr>
        </p:pic>
        <p:pic>
          <p:nvPicPr>
            <p:cNvPr id="486" name="object 486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966228" y="2203069"/>
              <a:ext cx="2513838" cy="44195"/>
            </a:xfrm>
            <a:prstGeom prst="rect">
              <a:avLst/>
            </a:prstGeom>
          </p:spPr>
        </p:pic>
        <p:sp>
          <p:nvSpPr>
            <p:cNvPr id="487" name="object 487"/>
            <p:cNvSpPr/>
            <p:nvPr/>
          </p:nvSpPr>
          <p:spPr>
            <a:xfrm>
              <a:off x="2180094" y="2203069"/>
              <a:ext cx="372110" cy="13970"/>
            </a:xfrm>
            <a:custGeom>
              <a:avLst/>
              <a:gdLst/>
              <a:ahLst/>
              <a:cxnLst/>
              <a:rect l="l" t="t" r="r" b="b"/>
              <a:pathLst>
                <a:path w="372110" h="13969">
                  <a:moveTo>
                    <a:pt x="371856" y="13716"/>
                  </a:moveTo>
                  <a:lnTo>
                    <a:pt x="371856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371856" y="1371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2551950" y="220306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69">
                  <a:moveTo>
                    <a:pt x="13715" y="13716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3715" y="13716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2565666" y="2203069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15239" y="13716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5239" y="13716"/>
                  </a:lnTo>
                  <a:close/>
                </a:path>
              </a:pathLst>
            </a:custGeom>
            <a:solidFill>
              <a:srgbClr val="FF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2580906" y="2203069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69">
                  <a:moveTo>
                    <a:pt x="28194" y="13716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28194" y="13716"/>
                  </a:lnTo>
                  <a:close/>
                </a:path>
              </a:pathLst>
            </a:custGeom>
            <a:solidFill>
              <a:srgbClr val="FF2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2609100" y="2203069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69">
                  <a:moveTo>
                    <a:pt x="28194" y="13716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28194" y="13716"/>
                  </a:lnTo>
                  <a:close/>
                </a:path>
              </a:pathLst>
            </a:custGeom>
            <a:solidFill>
              <a:srgbClr val="FF2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2" name="object 492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2637294" y="2203069"/>
              <a:ext cx="842771" cy="13716"/>
            </a:xfrm>
            <a:prstGeom prst="rect">
              <a:avLst/>
            </a:prstGeom>
          </p:spPr>
        </p:pic>
        <p:pic>
          <p:nvPicPr>
            <p:cNvPr id="493" name="object 493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966228" y="2188591"/>
              <a:ext cx="599694" cy="14477"/>
            </a:xfrm>
            <a:prstGeom prst="rect">
              <a:avLst/>
            </a:prstGeom>
          </p:spPr>
        </p:pic>
        <p:sp>
          <p:nvSpPr>
            <p:cNvPr id="494" name="object 494"/>
            <p:cNvSpPr/>
            <p:nvPr/>
          </p:nvSpPr>
          <p:spPr>
            <a:xfrm>
              <a:off x="1565922" y="2188591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69" h="14605">
                  <a:moveTo>
                    <a:pt x="13716" y="14477"/>
                  </a:moveTo>
                  <a:lnTo>
                    <a:pt x="13716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13716" y="14477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1579638" y="2188591"/>
              <a:ext cx="115570" cy="14604"/>
            </a:xfrm>
            <a:custGeom>
              <a:avLst/>
              <a:gdLst/>
              <a:ahLst/>
              <a:cxnLst/>
              <a:rect l="l" t="t" r="r" b="b"/>
              <a:pathLst>
                <a:path w="115569" h="14605">
                  <a:moveTo>
                    <a:pt x="115062" y="14477"/>
                  </a:moveTo>
                  <a:lnTo>
                    <a:pt x="115062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115062" y="14477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6" name="object 496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1694700" y="2188591"/>
              <a:ext cx="1785365" cy="14478"/>
            </a:xfrm>
            <a:prstGeom prst="rect">
              <a:avLst/>
            </a:prstGeom>
          </p:spPr>
        </p:pic>
        <p:pic>
          <p:nvPicPr>
            <p:cNvPr id="497" name="object 497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966228" y="2174875"/>
              <a:ext cx="329183" cy="13716"/>
            </a:xfrm>
            <a:prstGeom prst="rect">
              <a:avLst/>
            </a:prstGeom>
          </p:spPr>
        </p:pic>
        <p:sp>
          <p:nvSpPr>
            <p:cNvPr id="498" name="object 498"/>
            <p:cNvSpPr/>
            <p:nvPr/>
          </p:nvSpPr>
          <p:spPr>
            <a:xfrm>
              <a:off x="1295412" y="2174875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69">
                  <a:moveTo>
                    <a:pt x="13716" y="13716"/>
                  </a:moveTo>
                  <a:lnTo>
                    <a:pt x="13716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1309128" y="2174875"/>
              <a:ext cx="100330" cy="13970"/>
            </a:xfrm>
            <a:custGeom>
              <a:avLst/>
              <a:gdLst/>
              <a:ahLst/>
              <a:cxnLst/>
              <a:rect l="l" t="t" r="r" b="b"/>
              <a:pathLst>
                <a:path w="100330" h="13969">
                  <a:moveTo>
                    <a:pt x="99822" y="13716"/>
                  </a:moveTo>
                  <a:lnTo>
                    <a:pt x="99822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99822" y="13716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0" name="object 500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966228" y="2159635"/>
              <a:ext cx="2513837" cy="28956"/>
            </a:xfrm>
            <a:prstGeom prst="rect">
              <a:avLst/>
            </a:prstGeom>
          </p:spPr>
        </p:pic>
        <p:sp>
          <p:nvSpPr>
            <p:cNvPr id="501" name="object 501"/>
            <p:cNvSpPr/>
            <p:nvPr/>
          </p:nvSpPr>
          <p:spPr>
            <a:xfrm>
              <a:off x="1422666" y="2159635"/>
              <a:ext cx="115570" cy="15240"/>
            </a:xfrm>
            <a:custGeom>
              <a:avLst/>
              <a:gdLst/>
              <a:ahLst/>
              <a:cxnLst/>
              <a:rect l="l" t="t" r="r" b="b"/>
              <a:pathLst>
                <a:path w="115569" h="15239">
                  <a:moveTo>
                    <a:pt x="115062" y="15240"/>
                  </a:moveTo>
                  <a:lnTo>
                    <a:pt x="115062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115062" y="15240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1537728" y="2159635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716" y="15240"/>
                  </a:moveTo>
                  <a:lnTo>
                    <a:pt x="1371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13716" y="15240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1551444" y="2159635"/>
              <a:ext cx="115570" cy="15240"/>
            </a:xfrm>
            <a:custGeom>
              <a:avLst/>
              <a:gdLst/>
              <a:ahLst/>
              <a:cxnLst/>
              <a:rect l="l" t="t" r="r" b="b"/>
              <a:pathLst>
                <a:path w="115569" h="15239">
                  <a:moveTo>
                    <a:pt x="115062" y="15240"/>
                  </a:moveTo>
                  <a:lnTo>
                    <a:pt x="115062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115062" y="15240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4" name="object 504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1666506" y="2159635"/>
              <a:ext cx="1113281" cy="15240"/>
            </a:xfrm>
            <a:prstGeom prst="rect">
              <a:avLst/>
            </a:prstGeom>
          </p:spPr>
        </p:pic>
        <p:sp>
          <p:nvSpPr>
            <p:cNvPr id="505" name="object 505"/>
            <p:cNvSpPr/>
            <p:nvPr/>
          </p:nvSpPr>
          <p:spPr>
            <a:xfrm>
              <a:off x="2779788" y="2159635"/>
              <a:ext cx="43815" cy="15240"/>
            </a:xfrm>
            <a:custGeom>
              <a:avLst/>
              <a:gdLst/>
              <a:ahLst/>
              <a:cxnLst/>
              <a:rect l="l" t="t" r="r" b="b"/>
              <a:pathLst>
                <a:path w="43814" h="15239">
                  <a:moveTo>
                    <a:pt x="43434" y="15239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3434" y="15239"/>
                  </a:lnTo>
                  <a:close/>
                </a:path>
              </a:pathLst>
            </a:custGeom>
            <a:solidFill>
              <a:srgbClr val="FF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6" name="object 506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2823222" y="2159635"/>
              <a:ext cx="528065" cy="15239"/>
            </a:xfrm>
            <a:prstGeom prst="rect">
              <a:avLst/>
            </a:prstGeom>
          </p:spPr>
        </p:pic>
        <p:sp>
          <p:nvSpPr>
            <p:cNvPr id="507" name="object 507"/>
            <p:cNvSpPr/>
            <p:nvPr/>
          </p:nvSpPr>
          <p:spPr>
            <a:xfrm>
              <a:off x="3351288" y="215963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5239" y="15239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5239" y="1523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3366528" y="2159635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5" h="15239">
                  <a:moveTo>
                    <a:pt x="12953" y="15239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2953" y="15239"/>
                  </a:lnTo>
                  <a:close/>
                </a:path>
              </a:pathLst>
            </a:custGeom>
            <a:solidFill>
              <a:srgbClr val="FFF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3379482" y="2159635"/>
              <a:ext cx="100965" cy="15240"/>
            </a:xfrm>
            <a:custGeom>
              <a:avLst/>
              <a:gdLst/>
              <a:ahLst/>
              <a:cxnLst/>
              <a:rect l="l" t="t" r="r" b="b"/>
              <a:pathLst>
                <a:path w="100964" h="15239">
                  <a:moveTo>
                    <a:pt x="100584" y="15239"/>
                  </a:moveTo>
                  <a:lnTo>
                    <a:pt x="10058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00584" y="1523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0" name="object 510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966228" y="2145919"/>
              <a:ext cx="2142744" cy="13716"/>
            </a:xfrm>
            <a:prstGeom prst="rect">
              <a:avLst/>
            </a:prstGeom>
          </p:spPr>
        </p:pic>
        <p:sp>
          <p:nvSpPr>
            <p:cNvPr id="511" name="object 511"/>
            <p:cNvSpPr/>
            <p:nvPr/>
          </p:nvSpPr>
          <p:spPr>
            <a:xfrm>
              <a:off x="3108972" y="214591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69">
                  <a:moveTo>
                    <a:pt x="13715" y="13716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3715" y="13716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3122688" y="2145919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69">
                  <a:moveTo>
                    <a:pt x="28194" y="13716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28194" y="13716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3150882" y="2145919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15239" y="13716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5239" y="13716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3166122" y="2145919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69">
                  <a:moveTo>
                    <a:pt x="28194" y="13716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28194" y="13716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3194316" y="2145919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69">
                  <a:moveTo>
                    <a:pt x="28194" y="13716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28194" y="13716"/>
                  </a:lnTo>
                  <a:close/>
                </a:path>
              </a:pathLst>
            </a:custGeom>
            <a:solidFill>
              <a:srgbClr val="FF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3222510" y="2145919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15239" y="13716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5239" y="13716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3237750" y="2145919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69">
                  <a:moveTo>
                    <a:pt x="28194" y="13716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28194" y="13716"/>
                  </a:lnTo>
                  <a:close/>
                </a:path>
              </a:pathLst>
            </a:custGeom>
            <a:solidFill>
              <a:srgbClr val="FF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3265944" y="2145919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69">
                  <a:moveTo>
                    <a:pt x="28194" y="13716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28194" y="13716"/>
                  </a:lnTo>
                  <a:close/>
                </a:path>
              </a:pathLst>
            </a:custGeom>
            <a:solidFill>
              <a:srgbClr val="FFD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3294138" y="2145919"/>
              <a:ext cx="43815" cy="13970"/>
            </a:xfrm>
            <a:custGeom>
              <a:avLst/>
              <a:gdLst/>
              <a:ahLst/>
              <a:cxnLst/>
              <a:rect l="l" t="t" r="r" b="b"/>
              <a:pathLst>
                <a:path w="43814" h="13969">
                  <a:moveTo>
                    <a:pt x="43434" y="13716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43434" y="13716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3337572" y="2145919"/>
              <a:ext cx="29209" cy="13970"/>
            </a:xfrm>
            <a:custGeom>
              <a:avLst/>
              <a:gdLst/>
              <a:ahLst/>
              <a:cxnLst/>
              <a:rect l="l" t="t" r="r" b="b"/>
              <a:pathLst>
                <a:path w="29210" h="13969">
                  <a:moveTo>
                    <a:pt x="28955" y="13716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28955" y="13716"/>
                  </a:lnTo>
                  <a:close/>
                </a:path>
              </a:pathLst>
            </a:custGeom>
            <a:solidFill>
              <a:srgbClr val="FFF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3366528" y="2145919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69">
                  <a:moveTo>
                    <a:pt x="12953" y="13716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2953" y="13716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3379482" y="2145919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4" h="13969">
                  <a:moveTo>
                    <a:pt x="100584" y="13716"/>
                  </a:moveTo>
                  <a:lnTo>
                    <a:pt x="100584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00584" y="1371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3" name="object 523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966228" y="2130679"/>
              <a:ext cx="1499616" cy="15239"/>
            </a:xfrm>
            <a:prstGeom prst="rect">
              <a:avLst/>
            </a:prstGeom>
          </p:spPr>
        </p:pic>
        <p:sp>
          <p:nvSpPr>
            <p:cNvPr id="524" name="object 524"/>
            <p:cNvSpPr/>
            <p:nvPr/>
          </p:nvSpPr>
          <p:spPr>
            <a:xfrm>
              <a:off x="2465844" y="2130679"/>
              <a:ext cx="28575" cy="15240"/>
            </a:xfrm>
            <a:custGeom>
              <a:avLst/>
              <a:gdLst/>
              <a:ahLst/>
              <a:cxnLst/>
              <a:rect l="l" t="t" r="r" b="b"/>
              <a:pathLst>
                <a:path w="28575" h="15239">
                  <a:moveTo>
                    <a:pt x="28194" y="15239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8194" y="15239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2494038" y="2130679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5" h="15239">
                  <a:moveTo>
                    <a:pt x="14477" y="15239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4477" y="15239"/>
                  </a:lnTo>
                  <a:close/>
                </a:path>
              </a:pathLst>
            </a:custGeom>
            <a:solidFill>
              <a:srgbClr val="FF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2508516" y="2130679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715" y="15239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3715" y="15239"/>
                  </a:lnTo>
                  <a:close/>
                </a:path>
              </a:pathLst>
            </a:custGeom>
            <a:solidFill>
              <a:srgbClr val="FF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2522232" y="2130679"/>
              <a:ext cx="29845" cy="15240"/>
            </a:xfrm>
            <a:custGeom>
              <a:avLst/>
              <a:gdLst/>
              <a:ahLst/>
              <a:cxnLst/>
              <a:rect l="l" t="t" r="r" b="b"/>
              <a:pathLst>
                <a:path w="29844" h="15239">
                  <a:moveTo>
                    <a:pt x="29717" y="15239"/>
                  </a:moveTo>
                  <a:lnTo>
                    <a:pt x="2971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9717" y="15239"/>
                  </a:lnTo>
                  <a:close/>
                </a:path>
              </a:pathLst>
            </a:custGeom>
            <a:solidFill>
              <a:srgbClr val="FF2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8" name="object 528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2551950" y="2130679"/>
              <a:ext cx="928115" cy="15239"/>
            </a:xfrm>
            <a:prstGeom prst="rect">
              <a:avLst/>
            </a:prstGeom>
          </p:spPr>
        </p:pic>
        <p:pic>
          <p:nvPicPr>
            <p:cNvPr id="529" name="object 529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966228" y="2116963"/>
              <a:ext cx="2313431" cy="13716"/>
            </a:xfrm>
            <a:prstGeom prst="rect">
              <a:avLst/>
            </a:prstGeom>
          </p:spPr>
        </p:pic>
        <p:sp>
          <p:nvSpPr>
            <p:cNvPr id="530" name="object 530"/>
            <p:cNvSpPr/>
            <p:nvPr/>
          </p:nvSpPr>
          <p:spPr>
            <a:xfrm>
              <a:off x="3279660" y="2116963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69">
                  <a:moveTo>
                    <a:pt x="14477" y="13716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4477" y="13716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3294138" y="2116963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13715" y="13716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3715" y="1371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3307854" y="2116963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15239" y="13716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5239" y="13716"/>
                  </a:lnTo>
                  <a:close/>
                </a:path>
              </a:pathLst>
            </a:custGeom>
            <a:solidFill>
              <a:srgbClr val="FFF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3323094" y="2116963"/>
              <a:ext cx="157480" cy="13970"/>
            </a:xfrm>
            <a:custGeom>
              <a:avLst/>
              <a:gdLst/>
              <a:ahLst/>
              <a:cxnLst/>
              <a:rect l="l" t="t" r="r" b="b"/>
              <a:pathLst>
                <a:path w="157479" h="13969">
                  <a:moveTo>
                    <a:pt x="156972" y="13716"/>
                  </a:moveTo>
                  <a:lnTo>
                    <a:pt x="156972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56972" y="1371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4" name="object 534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966228" y="2101723"/>
              <a:ext cx="399288" cy="15239"/>
            </a:xfrm>
            <a:prstGeom prst="rect">
              <a:avLst/>
            </a:prstGeom>
          </p:spPr>
        </p:pic>
        <p:sp>
          <p:nvSpPr>
            <p:cNvPr id="535" name="object 535"/>
            <p:cNvSpPr/>
            <p:nvPr/>
          </p:nvSpPr>
          <p:spPr>
            <a:xfrm>
              <a:off x="1365516" y="2101723"/>
              <a:ext cx="214629" cy="15240"/>
            </a:xfrm>
            <a:custGeom>
              <a:avLst/>
              <a:gdLst/>
              <a:ahLst/>
              <a:cxnLst/>
              <a:rect l="l" t="t" r="r" b="b"/>
              <a:pathLst>
                <a:path w="214630" h="15239">
                  <a:moveTo>
                    <a:pt x="214121" y="15239"/>
                  </a:moveTo>
                  <a:lnTo>
                    <a:pt x="214121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14121" y="15239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6" name="object 536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1579638" y="2101723"/>
              <a:ext cx="686562" cy="15240"/>
            </a:xfrm>
            <a:prstGeom prst="rect">
              <a:avLst/>
            </a:prstGeom>
          </p:spPr>
        </p:pic>
        <p:sp>
          <p:nvSpPr>
            <p:cNvPr id="537" name="object 537"/>
            <p:cNvSpPr/>
            <p:nvPr/>
          </p:nvSpPr>
          <p:spPr>
            <a:xfrm>
              <a:off x="2266200" y="2101723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716" y="15239"/>
                  </a:moveTo>
                  <a:lnTo>
                    <a:pt x="13716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3716" y="15239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2279916" y="2101723"/>
              <a:ext cx="157480" cy="15240"/>
            </a:xfrm>
            <a:custGeom>
              <a:avLst/>
              <a:gdLst/>
              <a:ahLst/>
              <a:cxnLst/>
              <a:rect l="l" t="t" r="r" b="b"/>
              <a:pathLst>
                <a:path w="157480" h="15239">
                  <a:moveTo>
                    <a:pt x="156971" y="15239"/>
                  </a:moveTo>
                  <a:lnTo>
                    <a:pt x="156971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56971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9" name="object 539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2436888" y="2101723"/>
              <a:ext cx="128778" cy="15240"/>
            </a:xfrm>
            <a:prstGeom prst="rect">
              <a:avLst/>
            </a:prstGeom>
          </p:spPr>
        </p:pic>
        <p:sp>
          <p:nvSpPr>
            <p:cNvPr id="540" name="object 540"/>
            <p:cNvSpPr/>
            <p:nvPr/>
          </p:nvSpPr>
          <p:spPr>
            <a:xfrm>
              <a:off x="2565666" y="2101723"/>
              <a:ext cx="57150" cy="15240"/>
            </a:xfrm>
            <a:custGeom>
              <a:avLst/>
              <a:gdLst/>
              <a:ahLst/>
              <a:cxnLst/>
              <a:rect l="l" t="t" r="r" b="b"/>
              <a:pathLst>
                <a:path w="57150" h="15239">
                  <a:moveTo>
                    <a:pt x="57150" y="15239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57150" y="15239"/>
                  </a:lnTo>
                  <a:close/>
                </a:path>
              </a:pathLst>
            </a:custGeom>
            <a:solidFill>
              <a:srgbClr val="FF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1" name="object 541"/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2622816" y="2101723"/>
              <a:ext cx="614933" cy="15240"/>
            </a:xfrm>
            <a:prstGeom prst="rect">
              <a:avLst/>
            </a:prstGeom>
          </p:spPr>
        </p:pic>
        <p:sp>
          <p:nvSpPr>
            <p:cNvPr id="542" name="object 542"/>
            <p:cNvSpPr/>
            <p:nvPr/>
          </p:nvSpPr>
          <p:spPr>
            <a:xfrm>
              <a:off x="3237750" y="2101723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13715" y="15239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3715" y="15239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3251466" y="2101723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14477" y="15239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4477" y="15239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3265944" y="2101723"/>
              <a:ext cx="41910" cy="15240"/>
            </a:xfrm>
            <a:custGeom>
              <a:avLst/>
              <a:gdLst/>
              <a:ahLst/>
              <a:cxnLst/>
              <a:rect l="l" t="t" r="r" b="b"/>
              <a:pathLst>
                <a:path w="41910" h="15239">
                  <a:moveTo>
                    <a:pt x="41910" y="15239"/>
                  </a:moveTo>
                  <a:lnTo>
                    <a:pt x="41910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1910" y="15239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3307854" y="210172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5239" y="15239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5239" y="1523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3323094" y="2101723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39">
                  <a:moveTo>
                    <a:pt x="14477" y="15239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4477" y="15239"/>
                  </a:lnTo>
                  <a:close/>
                </a:path>
              </a:pathLst>
            </a:custGeom>
            <a:solidFill>
              <a:srgbClr val="FFF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3337572" y="2101723"/>
              <a:ext cx="142875" cy="15240"/>
            </a:xfrm>
            <a:custGeom>
              <a:avLst/>
              <a:gdLst/>
              <a:ahLst/>
              <a:cxnLst/>
              <a:rect l="l" t="t" r="r" b="b"/>
              <a:pathLst>
                <a:path w="142875" h="15239">
                  <a:moveTo>
                    <a:pt x="142494" y="15239"/>
                  </a:moveTo>
                  <a:lnTo>
                    <a:pt x="14249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42494" y="1523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8" name="object 548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966228" y="2088007"/>
              <a:ext cx="1271778" cy="13716"/>
            </a:xfrm>
            <a:prstGeom prst="rect">
              <a:avLst/>
            </a:prstGeom>
          </p:spPr>
        </p:pic>
        <p:sp>
          <p:nvSpPr>
            <p:cNvPr id="549" name="object 549"/>
            <p:cNvSpPr/>
            <p:nvPr/>
          </p:nvSpPr>
          <p:spPr>
            <a:xfrm>
              <a:off x="2238006" y="2088007"/>
              <a:ext cx="41910" cy="13970"/>
            </a:xfrm>
            <a:custGeom>
              <a:avLst/>
              <a:gdLst/>
              <a:ahLst/>
              <a:cxnLst/>
              <a:rect l="l" t="t" r="r" b="b"/>
              <a:pathLst>
                <a:path w="41910" h="13969">
                  <a:moveTo>
                    <a:pt x="41910" y="13716"/>
                  </a:moveTo>
                  <a:lnTo>
                    <a:pt x="41910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41910" y="13716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2279916" y="2088007"/>
              <a:ext cx="143510" cy="13970"/>
            </a:xfrm>
            <a:custGeom>
              <a:avLst/>
              <a:gdLst/>
              <a:ahLst/>
              <a:cxnLst/>
              <a:rect l="l" t="t" r="r" b="b"/>
              <a:pathLst>
                <a:path w="143510" h="13969">
                  <a:moveTo>
                    <a:pt x="143256" y="13716"/>
                  </a:moveTo>
                  <a:lnTo>
                    <a:pt x="143256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43256" y="1371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1" name="object 55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2423172" y="2088007"/>
              <a:ext cx="1056894" cy="13716"/>
            </a:xfrm>
            <a:prstGeom prst="rect">
              <a:avLst/>
            </a:prstGeom>
          </p:spPr>
        </p:pic>
        <p:pic>
          <p:nvPicPr>
            <p:cNvPr id="552" name="object 552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966228" y="2072767"/>
              <a:ext cx="257556" cy="15239"/>
            </a:xfrm>
            <a:prstGeom prst="rect">
              <a:avLst/>
            </a:prstGeom>
          </p:spPr>
        </p:pic>
        <p:sp>
          <p:nvSpPr>
            <p:cNvPr id="553" name="object 553"/>
            <p:cNvSpPr/>
            <p:nvPr/>
          </p:nvSpPr>
          <p:spPr>
            <a:xfrm>
              <a:off x="1223784" y="2072767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12954" y="15239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2954" y="15239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1236738" y="2072767"/>
              <a:ext cx="144145" cy="15240"/>
            </a:xfrm>
            <a:custGeom>
              <a:avLst/>
              <a:gdLst/>
              <a:ahLst/>
              <a:cxnLst/>
              <a:rect l="l" t="t" r="r" b="b"/>
              <a:pathLst>
                <a:path w="144144" h="15239">
                  <a:moveTo>
                    <a:pt x="144018" y="15239"/>
                  </a:moveTo>
                  <a:lnTo>
                    <a:pt x="144018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44018" y="15239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5" name="object 555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1380756" y="2072767"/>
              <a:ext cx="857250" cy="15240"/>
            </a:xfrm>
            <a:prstGeom prst="rect">
              <a:avLst/>
            </a:prstGeom>
          </p:spPr>
        </p:pic>
        <p:sp>
          <p:nvSpPr>
            <p:cNvPr id="556" name="object 556"/>
            <p:cNvSpPr/>
            <p:nvPr/>
          </p:nvSpPr>
          <p:spPr>
            <a:xfrm>
              <a:off x="2356878" y="2072767"/>
              <a:ext cx="66675" cy="15240"/>
            </a:xfrm>
            <a:custGeom>
              <a:avLst/>
              <a:gdLst/>
              <a:ahLst/>
              <a:cxnLst/>
              <a:rect l="l" t="t" r="r" b="b"/>
              <a:pathLst>
                <a:path w="66675" h="15239">
                  <a:moveTo>
                    <a:pt x="0" y="15240"/>
                  </a:moveTo>
                  <a:lnTo>
                    <a:pt x="66293" y="15240"/>
                  </a:lnTo>
                  <a:lnTo>
                    <a:pt x="66293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2423172" y="2072767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716" y="15240"/>
                  </a:moveTo>
                  <a:lnTo>
                    <a:pt x="1371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13716" y="15240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2436888" y="2072767"/>
              <a:ext cx="29209" cy="15240"/>
            </a:xfrm>
            <a:custGeom>
              <a:avLst/>
              <a:gdLst/>
              <a:ahLst/>
              <a:cxnLst/>
              <a:rect l="l" t="t" r="r" b="b"/>
              <a:pathLst>
                <a:path w="29210" h="15239">
                  <a:moveTo>
                    <a:pt x="28956" y="15240"/>
                  </a:moveTo>
                  <a:lnTo>
                    <a:pt x="2895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28956" y="15240"/>
                  </a:lnTo>
                  <a:close/>
                </a:path>
              </a:pathLst>
            </a:custGeom>
            <a:solidFill>
              <a:srgbClr val="FF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9" name="object 559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2465844" y="2072767"/>
              <a:ext cx="1014221" cy="15240"/>
            </a:xfrm>
            <a:prstGeom prst="rect">
              <a:avLst/>
            </a:prstGeom>
          </p:spPr>
        </p:pic>
        <p:pic>
          <p:nvPicPr>
            <p:cNvPr id="560" name="object 560"/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966228" y="2057527"/>
              <a:ext cx="371094" cy="15239"/>
            </a:xfrm>
            <a:prstGeom prst="rect">
              <a:avLst/>
            </a:prstGeom>
          </p:spPr>
        </p:pic>
        <p:sp>
          <p:nvSpPr>
            <p:cNvPr id="561" name="object 561"/>
            <p:cNvSpPr/>
            <p:nvPr/>
          </p:nvSpPr>
          <p:spPr>
            <a:xfrm>
              <a:off x="1337322" y="2057527"/>
              <a:ext cx="71755" cy="15240"/>
            </a:xfrm>
            <a:custGeom>
              <a:avLst/>
              <a:gdLst/>
              <a:ahLst/>
              <a:cxnLst/>
              <a:rect l="l" t="t" r="r" b="b"/>
              <a:pathLst>
                <a:path w="71755" h="15239">
                  <a:moveTo>
                    <a:pt x="71627" y="15239"/>
                  </a:moveTo>
                  <a:lnTo>
                    <a:pt x="7162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71627" y="15239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1408950" y="2057527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716" y="15239"/>
                  </a:moveTo>
                  <a:lnTo>
                    <a:pt x="13716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3716" y="15239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1422666" y="2057527"/>
              <a:ext cx="100330" cy="15240"/>
            </a:xfrm>
            <a:custGeom>
              <a:avLst/>
              <a:gdLst/>
              <a:ahLst/>
              <a:cxnLst/>
              <a:rect l="l" t="t" r="r" b="b"/>
              <a:pathLst>
                <a:path w="100330" h="15239">
                  <a:moveTo>
                    <a:pt x="99822" y="15239"/>
                  </a:moveTo>
                  <a:lnTo>
                    <a:pt x="99822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99822" y="15239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4" name="object 564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1522488" y="2057527"/>
              <a:ext cx="657606" cy="15239"/>
            </a:xfrm>
            <a:prstGeom prst="rect">
              <a:avLst/>
            </a:prstGeom>
          </p:spPr>
        </p:pic>
        <p:sp>
          <p:nvSpPr>
            <p:cNvPr id="565" name="object 565"/>
            <p:cNvSpPr/>
            <p:nvPr/>
          </p:nvSpPr>
          <p:spPr>
            <a:xfrm>
              <a:off x="2356878" y="2057527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30" h="15239">
                  <a:moveTo>
                    <a:pt x="0" y="15239"/>
                  </a:moveTo>
                  <a:lnTo>
                    <a:pt x="23621" y="15239"/>
                  </a:lnTo>
                  <a:lnTo>
                    <a:pt x="23621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6" name="object 566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2380500" y="2057527"/>
              <a:ext cx="1099565" cy="15239"/>
            </a:xfrm>
            <a:prstGeom prst="rect">
              <a:avLst/>
            </a:prstGeom>
          </p:spPr>
        </p:pic>
        <p:pic>
          <p:nvPicPr>
            <p:cNvPr id="567" name="object 567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966228" y="2044573"/>
              <a:ext cx="1156716" cy="12953"/>
            </a:xfrm>
            <a:prstGeom prst="rect">
              <a:avLst/>
            </a:prstGeom>
          </p:spPr>
        </p:pic>
        <p:sp>
          <p:nvSpPr>
            <p:cNvPr id="568" name="object 568"/>
            <p:cNvSpPr/>
            <p:nvPr/>
          </p:nvSpPr>
          <p:spPr>
            <a:xfrm>
              <a:off x="2122944" y="2044573"/>
              <a:ext cx="43815" cy="13335"/>
            </a:xfrm>
            <a:custGeom>
              <a:avLst/>
              <a:gdLst/>
              <a:ahLst/>
              <a:cxnLst/>
              <a:rect l="l" t="t" r="r" b="b"/>
              <a:pathLst>
                <a:path w="43814" h="13335">
                  <a:moveTo>
                    <a:pt x="43433" y="12953"/>
                  </a:moveTo>
                  <a:lnTo>
                    <a:pt x="43433" y="0"/>
                  </a:lnTo>
                  <a:lnTo>
                    <a:pt x="0" y="0"/>
                  </a:lnTo>
                  <a:lnTo>
                    <a:pt x="0" y="12953"/>
                  </a:lnTo>
                  <a:lnTo>
                    <a:pt x="43433" y="12953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2166378" y="2044573"/>
              <a:ext cx="28575" cy="12700"/>
            </a:xfrm>
            <a:custGeom>
              <a:avLst/>
              <a:gdLst/>
              <a:ahLst/>
              <a:cxnLst/>
              <a:rect l="l" t="t" r="r" b="b"/>
              <a:pathLst>
                <a:path w="28575" h="12700">
                  <a:moveTo>
                    <a:pt x="0" y="12191"/>
                  </a:moveTo>
                  <a:lnTo>
                    <a:pt x="28193" y="12191"/>
                  </a:lnTo>
                  <a:lnTo>
                    <a:pt x="28193" y="0"/>
                  </a:lnTo>
                  <a:lnTo>
                    <a:pt x="0" y="0"/>
                  </a:lnTo>
                  <a:lnTo>
                    <a:pt x="0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2194572" y="2044573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69" h="12700">
                  <a:moveTo>
                    <a:pt x="0" y="12191"/>
                  </a:moveTo>
                  <a:lnTo>
                    <a:pt x="13716" y="12191"/>
                  </a:lnTo>
                  <a:lnTo>
                    <a:pt x="13716" y="0"/>
                  </a:lnTo>
                  <a:lnTo>
                    <a:pt x="0" y="0"/>
                  </a:lnTo>
                  <a:lnTo>
                    <a:pt x="0" y="12191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2208288" y="2044573"/>
              <a:ext cx="186690" cy="13335"/>
            </a:xfrm>
            <a:custGeom>
              <a:avLst/>
              <a:gdLst/>
              <a:ahLst/>
              <a:cxnLst/>
              <a:rect l="l" t="t" r="r" b="b"/>
              <a:pathLst>
                <a:path w="186689" h="13335">
                  <a:moveTo>
                    <a:pt x="186689" y="12954"/>
                  </a:moveTo>
                  <a:lnTo>
                    <a:pt x="186689" y="0"/>
                  </a:lnTo>
                  <a:lnTo>
                    <a:pt x="0" y="0"/>
                  </a:lnTo>
                  <a:lnTo>
                    <a:pt x="0" y="12954"/>
                  </a:lnTo>
                  <a:lnTo>
                    <a:pt x="186689" y="1295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2" name="object 572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2394978" y="2044573"/>
              <a:ext cx="99059" cy="12954"/>
            </a:xfrm>
            <a:prstGeom prst="rect">
              <a:avLst/>
            </a:prstGeom>
          </p:spPr>
        </p:pic>
        <p:sp>
          <p:nvSpPr>
            <p:cNvPr id="573" name="object 573"/>
            <p:cNvSpPr/>
            <p:nvPr/>
          </p:nvSpPr>
          <p:spPr>
            <a:xfrm>
              <a:off x="2494038" y="2044573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4477" y="12954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2954"/>
                  </a:lnTo>
                  <a:lnTo>
                    <a:pt x="14477" y="12954"/>
                  </a:lnTo>
                  <a:close/>
                </a:path>
              </a:pathLst>
            </a:custGeom>
            <a:solidFill>
              <a:srgbClr val="FF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2508516" y="2044573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13715" y="12954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2954"/>
                  </a:lnTo>
                  <a:lnTo>
                    <a:pt x="13715" y="12954"/>
                  </a:lnTo>
                  <a:close/>
                </a:path>
              </a:pathLst>
            </a:custGeom>
            <a:solidFill>
              <a:srgbClr val="FF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2522232" y="2044573"/>
              <a:ext cx="15240" cy="13335"/>
            </a:xfrm>
            <a:custGeom>
              <a:avLst/>
              <a:gdLst/>
              <a:ahLst/>
              <a:cxnLst/>
              <a:rect l="l" t="t" r="r" b="b"/>
              <a:pathLst>
                <a:path w="15239" h="13335">
                  <a:moveTo>
                    <a:pt x="15239" y="12954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2954"/>
                  </a:lnTo>
                  <a:lnTo>
                    <a:pt x="15239" y="12954"/>
                  </a:lnTo>
                  <a:close/>
                </a:path>
              </a:pathLst>
            </a:custGeom>
            <a:solidFill>
              <a:srgbClr val="FF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2537472" y="2044573"/>
              <a:ext cx="43815" cy="13335"/>
            </a:xfrm>
            <a:custGeom>
              <a:avLst/>
              <a:gdLst/>
              <a:ahLst/>
              <a:cxnLst/>
              <a:rect l="l" t="t" r="r" b="b"/>
              <a:pathLst>
                <a:path w="43814" h="13335">
                  <a:moveTo>
                    <a:pt x="43434" y="12954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2954"/>
                  </a:lnTo>
                  <a:lnTo>
                    <a:pt x="43434" y="12954"/>
                  </a:lnTo>
                  <a:close/>
                </a:path>
              </a:pathLst>
            </a:custGeom>
            <a:solidFill>
              <a:srgbClr val="FF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7" name="object 577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2580906" y="2044573"/>
              <a:ext cx="585216" cy="12954"/>
            </a:xfrm>
            <a:prstGeom prst="rect">
              <a:avLst/>
            </a:prstGeom>
          </p:spPr>
        </p:pic>
        <p:sp>
          <p:nvSpPr>
            <p:cNvPr id="578" name="object 578"/>
            <p:cNvSpPr/>
            <p:nvPr/>
          </p:nvSpPr>
          <p:spPr>
            <a:xfrm>
              <a:off x="3166122" y="2044573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4477" y="12954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2954"/>
                  </a:lnTo>
                  <a:lnTo>
                    <a:pt x="14477" y="12954"/>
                  </a:lnTo>
                  <a:close/>
                </a:path>
              </a:pathLst>
            </a:custGeom>
            <a:solidFill>
              <a:srgbClr val="FF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3180600" y="2044573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13715" y="12954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2954"/>
                  </a:lnTo>
                  <a:lnTo>
                    <a:pt x="13715" y="12954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3194316" y="2044573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4477" y="12954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2954"/>
                  </a:lnTo>
                  <a:lnTo>
                    <a:pt x="14477" y="12954"/>
                  </a:lnTo>
                  <a:close/>
                </a:path>
              </a:pathLst>
            </a:custGeom>
            <a:solidFill>
              <a:srgbClr val="FFE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3208794" y="2044573"/>
              <a:ext cx="29209" cy="13335"/>
            </a:xfrm>
            <a:custGeom>
              <a:avLst/>
              <a:gdLst/>
              <a:ahLst/>
              <a:cxnLst/>
              <a:rect l="l" t="t" r="r" b="b"/>
              <a:pathLst>
                <a:path w="29210" h="13335">
                  <a:moveTo>
                    <a:pt x="28955" y="1295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12954"/>
                  </a:lnTo>
                  <a:lnTo>
                    <a:pt x="28955" y="12954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3237750" y="2044573"/>
              <a:ext cx="70485" cy="13335"/>
            </a:xfrm>
            <a:custGeom>
              <a:avLst/>
              <a:gdLst/>
              <a:ahLst/>
              <a:cxnLst/>
              <a:rect l="l" t="t" r="r" b="b"/>
              <a:pathLst>
                <a:path w="70485" h="13335">
                  <a:moveTo>
                    <a:pt x="70103" y="12954"/>
                  </a:moveTo>
                  <a:lnTo>
                    <a:pt x="70103" y="0"/>
                  </a:lnTo>
                  <a:lnTo>
                    <a:pt x="0" y="0"/>
                  </a:lnTo>
                  <a:lnTo>
                    <a:pt x="0" y="12954"/>
                  </a:lnTo>
                  <a:lnTo>
                    <a:pt x="70103" y="1295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3307854" y="2044573"/>
              <a:ext cx="15240" cy="13335"/>
            </a:xfrm>
            <a:custGeom>
              <a:avLst/>
              <a:gdLst/>
              <a:ahLst/>
              <a:cxnLst/>
              <a:rect l="l" t="t" r="r" b="b"/>
              <a:pathLst>
                <a:path w="15239" h="13335">
                  <a:moveTo>
                    <a:pt x="15239" y="12954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2954"/>
                  </a:lnTo>
                  <a:lnTo>
                    <a:pt x="15239" y="12954"/>
                  </a:lnTo>
                  <a:close/>
                </a:path>
              </a:pathLst>
            </a:custGeom>
            <a:solidFill>
              <a:srgbClr val="FFF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3323094" y="2044573"/>
              <a:ext cx="157480" cy="13335"/>
            </a:xfrm>
            <a:custGeom>
              <a:avLst/>
              <a:gdLst/>
              <a:ahLst/>
              <a:cxnLst/>
              <a:rect l="l" t="t" r="r" b="b"/>
              <a:pathLst>
                <a:path w="157479" h="13335">
                  <a:moveTo>
                    <a:pt x="156972" y="12954"/>
                  </a:moveTo>
                  <a:lnTo>
                    <a:pt x="156972" y="0"/>
                  </a:lnTo>
                  <a:lnTo>
                    <a:pt x="0" y="0"/>
                  </a:lnTo>
                  <a:lnTo>
                    <a:pt x="0" y="12954"/>
                  </a:lnTo>
                  <a:lnTo>
                    <a:pt x="156972" y="1295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5" name="object 585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966228" y="2029333"/>
              <a:ext cx="1213866" cy="15240"/>
            </a:xfrm>
            <a:prstGeom prst="rect">
              <a:avLst/>
            </a:prstGeom>
          </p:spPr>
        </p:pic>
        <p:sp>
          <p:nvSpPr>
            <p:cNvPr id="586" name="object 586"/>
            <p:cNvSpPr/>
            <p:nvPr/>
          </p:nvSpPr>
          <p:spPr>
            <a:xfrm>
              <a:off x="2180094" y="2029333"/>
              <a:ext cx="58419" cy="15240"/>
            </a:xfrm>
            <a:custGeom>
              <a:avLst/>
              <a:gdLst/>
              <a:ahLst/>
              <a:cxnLst/>
              <a:rect l="l" t="t" r="r" b="b"/>
              <a:pathLst>
                <a:path w="58419" h="15239">
                  <a:moveTo>
                    <a:pt x="57912" y="15239"/>
                  </a:moveTo>
                  <a:lnTo>
                    <a:pt x="57912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57912" y="15239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2238006" y="2029333"/>
              <a:ext cx="127635" cy="15240"/>
            </a:xfrm>
            <a:custGeom>
              <a:avLst/>
              <a:gdLst/>
              <a:ahLst/>
              <a:cxnLst/>
              <a:rect l="l" t="t" r="r" b="b"/>
              <a:pathLst>
                <a:path w="127635" h="15239">
                  <a:moveTo>
                    <a:pt x="127254" y="15239"/>
                  </a:moveTo>
                  <a:lnTo>
                    <a:pt x="127254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27254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8" name="object 588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2365260" y="2029333"/>
              <a:ext cx="857249" cy="15239"/>
            </a:xfrm>
            <a:prstGeom prst="rect">
              <a:avLst/>
            </a:prstGeom>
          </p:spPr>
        </p:pic>
        <p:sp>
          <p:nvSpPr>
            <p:cNvPr id="589" name="object 589"/>
            <p:cNvSpPr/>
            <p:nvPr/>
          </p:nvSpPr>
          <p:spPr>
            <a:xfrm>
              <a:off x="3222510" y="2029333"/>
              <a:ext cx="257810" cy="15240"/>
            </a:xfrm>
            <a:custGeom>
              <a:avLst/>
              <a:gdLst/>
              <a:ahLst/>
              <a:cxnLst/>
              <a:rect l="l" t="t" r="r" b="b"/>
              <a:pathLst>
                <a:path w="257810" h="15239">
                  <a:moveTo>
                    <a:pt x="257555" y="15239"/>
                  </a:moveTo>
                  <a:lnTo>
                    <a:pt x="257555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57555" y="1523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0" name="object 590"/>
            <p:cNvPicPr/>
            <p:nvPr/>
          </p:nvPicPr>
          <p:blipFill>
            <a:blip r:embed="rId204" cstate="print"/>
            <a:stretch>
              <a:fillRect/>
            </a:stretch>
          </p:blipFill>
          <p:spPr>
            <a:xfrm>
              <a:off x="966228" y="2015617"/>
              <a:ext cx="329183" cy="13715"/>
            </a:xfrm>
            <a:prstGeom prst="rect">
              <a:avLst/>
            </a:prstGeom>
          </p:spPr>
        </p:pic>
        <p:sp>
          <p:nvSpPr>
            <p:cNvPr id="591" name="object 591"/>
            <p:cNvSpPr/>
            <p:nvPr/>
          </p:nvSpPr>
          <p:spPr>
            <a:xfrm>
              <a:off x="1295412" y="2015617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69">
                  <a:moveTo>
                    <a:pt x="13716" y="13716"/>
                  </a:moveTo>
                  <a:lnTo>
                    <a:pt x="13716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1309128" y="2015617"/>
              <a:ext cx="100330" cy="13970"/>
            </a:xfrm>
            <a:custGeom>
              <a:avLst/>
              <a:gdLst/>
              <a:ahLst/>
              <a:cxnLst/>
              <a:rect l="l" t="t" r="r" b="b"/>
              <a:pathLst>
                <a:path w="100330" h="13969">
                  <a:moveTo>
                    <a:pt x="99822" y="13716"/>
                  </a:moveTo>
                  <a:lnTo>
                    <a:pt x="99822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99822" y="13716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3" name="object 593"/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1408950" y="2015617"/>
              <a:ext cx="499871" cy="13715"/>
            </a:xfrm>
            <a:prstGeom prst="rect">
              <a:avLst/>
            </a:prstGeom>
          </p:spPr>
        </p:pic>
        <p:sp>
          <p:nvSpPr>
            <p:cNvPr id="594" name="object 594"/>
            <p:cNvSpPr/>
            <p:nvPr/>
          </p:nvSpPr>
          <p:spPr>
            <a:xfrm>
              <a:off x="1908822" y="2015617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15239" y="13716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5239" y="13716"/>
                  </a:lnTo>
                  <a:close/>
                </a:path>
              </a:pathLst>
            </a:custGeom>
            <a:solidFill>
              <a:srgbClr val="F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1924062" y="2015617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69">
                  <a:moveTo>
                    <a:pt x="12954" y="13716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2954" y="13716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1937016" y="2015617"/>
              <a:ext cx="214629" cy="13970"/>
            </a:xfrm>
            <a:custGeom>
              <a:avLst/>
              <a:gdLst/>
              <a:ahLst/>
              <a:cxnLst/>
              <a:rect l="l" t="t" r="r" b="b"/>
              <a:pathLst>
                <a:path w="214630" h="13969">
                  <a:moveTo>
                    <a:pt x="214121" y="13716"/>
                  </a:moveTo>
                  <a:lnTo>
                    <a:pt x="214121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214121" y="1371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2151138" y="2015617"/>
              <a:ext cx="71755" cy="13970"/>
            </a:xfrm>
            <a:custGeom>
              <a:avLst/>
              <a:gdLst/>
              <a:ahLst/>
              <a:cxnLst/>
              <a:rect l="l" t="t" r="r" b="b"/>
              <a:pathLst>
                <a:path w="71755" h="13969">
                  <a:moveTo>
                    <a:pt x="71627" y="13716"/>
                  </a:moveTo>
                  <a:lnTo>
                    <a:pt x="71627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71627" y="13716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2222766" y="2015617"/>
              <a:ext cx="114300" cy="13970"/>
            </a:xfrm>
            <a:custGeom>
              <a:avLst/>
              <a:gdLst/>
              <a:ahLst/>
              <a:cxnLst/>
              <a:rect l="l" t="t" r="r" b="b"/>
              <a:pathLst>
                <a:path w="114300" h="13969">
                  <a:moveTo>
                    <a:pt x="114300" y="13716"/>
                  </a:moveTo>
                  <a:lnTo>
                    <a:pt x="114300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14300" y="1371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9" name="object 599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2337066" y="2015617"/>
              <a:ext cx="1143000" cy="13716"/>
            </a:xfrm>
            <a:prstGeom prst="rect">
              <a:avLst/>
            </a:prstGeom>
          </p:spPr>
        </p:pic>
        <p:pic>
          <p:nvPicPr>
            <p:cNvPr id="600" name="object 600"/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966228" y="2000377"/>
              <a:ext cx="299466" cy="15239"/>
            </a:xfrm>
            <a:prstGeom prst="rect">
              <a:avLst/>
            </a:prstGeom>
          </p:spPr>
        </p:pic>
        <p:sp>
          <p:nvSpPr>
            <p:cNvPr id="601" name="object 601"/>
            <p:cNvSpPr/>
            <p:nvPr/>
          </p:nvSpPr>
          <p:spPr>
            <a:xfrm>
              <a:off x="1265694" y="2000377"/>
              <a:ext cx="29845" cy="15240"/>
            </a:xfrm>
            <a:custGeom>
              <a:avLst/>
              <a:gdLst/>
              <a:ahLst/>
              <a:cxnLst/>
              <a:rect l="l" t="t" r="r" b="b"/>
              <a:pathLst>
                <a:path w="29844" h="15239">
                  <a:moveTo>
                    <a:pt x="29718" y="15239"/>
                  </a:moveTo>
                  <a:lnTo>
                    <a:pt x="29718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9718" y="15239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1295412" y="2000377"/>
              <a:ext cx="99060" cy="15240"/>
            </a:xfrm>
            <a:custGeom>
              <a:avLst/>
              <a:gdLst/>
              <a:ahLst/>
              <a:cxnLst/>
              <a:rect l="l" t="t" r="r" b="b"/>
              <a:pathLst>
                <a:path w="99059" h="15239">
                  <a:moveTo>
                    <a:pt x="99060" y="15239"/>
                  </a:moveTo>
                  <a:lnTo>
                    <a:pt x="99060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99060" y="15239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3" name="object 603"/>
            <p:cNvPicPr/>
            <p:nvPr/>
          </p:nvPicPr>
          <p:blipFill>
            <a:blip r:embed="rId208" cstate="print"/>
            <a:stretch>
              <a:fillRect/>
            </a:stretch>
          </p:blipFill>
          <p:spPr>
            <a:xfrm>
              <a:off x="1394472" y="2000377"/>
              <a:ext cx="742950" cy="15239"/>
            </a:xfrm>
            <a:prstGeom prst="rect">
              <a:avLst/>
            </a:prstGeom>
          </p:spPr>
        </p:pic>
        <p:sp>
          <p:nvSpPr>
            <p:cNvPr id="604" name="object 604"/>
            <p:cNvSpPr/>
            <p:nvPr/>
          </p:nvSpPr>
          <p:spPr>
            <a:xfrm>
              <a:off x="2137422" y="2000377"/>
              <a:ext cx="43180" cy="15240"/>
            </a:xfrm>
            <a:custGeom>
              <a:avLst/>
              <a:gdLst/>
              <a:ahLst/>
              <a:cxnLst/>
              <a:rect l="l" t="t" r="r" b="b"/>
              <a:pathLst>
                <a:path w="43180" h="15239">
                  <a:moveTo>
                    <a:pt x="42672" y="15239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2672" y="15239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2180094" y="2000377"/>
              <a:ext cx="157480" cy="15240"/>
            </a:xfrm>
            <a:custGeom>
              <a:avLst/>
              <a:gdLst/>
              <a:ahLst/>
              <a:cxnLst/>
              <a:rect l="l" t="t" r="r" b="b"/>
              <a:pathLst>
                <a:path w="157480" h="15239">
                  <a:moveTo>
                    <a:pt x="156972" y="15239"/>
                  </a:moveTo>
                  <a:lnTo>
                    <a:pt x="156972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56972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6" name="object 606"/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2337066" y="2000377"/>
              <a:ext cx="1071371" cy="15239"/>
            </a:xfrm>
            <a:prstGeom prst="rect">
              <a:avLst/>
            </a:prstGeom>
          </p:spPr>
        </p:pic>
        <p:sp>
          <p:nvSpPr>
            <p:cNvPr id="607" name="object 607"/>
            <p:cNvSpPr/>
            <p:nvPr/>
          </p:nvSpPr>
          <p:spPr>
            <a:xfrm>
              <a:off x="3408438" y="2000377"/>
              <a:ext cx="71755" cy="15240"/>
            </a:xfrm>
            <a:custGeom>
              <a:avLst/>
              <a:gdLst/>
              <a:ahLst/>
              <a:cxnLst/>
              <a:rect l="l" t="t" r="r" b="b"/>
              <a:pathLst>
                <a:path w="71754" h="15239">
                  <a:moveTo>
                    <a:pt x="71627" y="15239"/>
                  </a:moveTo>
                  <a:lnTo>
                    <a:pt x="7162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71627" y="1523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8" name="object 608"/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966228" y="1986661"/>
              <a:ext cx="1184909" cy="13716"/>
            </a:xfrm>
            <a:prstGeom prst="rect">
              <a:avLst/>
            </a:prstGeom>
          </p:spPr>
        </p:pic>
        <p:sp>
          <p:nvSpPr>
            <p:cNvPr id="609" name="object 609"/>
            <p:cNvSpPr/>
            <p:nvPr/>
          </p:nvSpPr>
          <p:spPr>
            <a:xfrm>
              <a:off x="2151138" y="1986661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15239" y="13716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5239" y="13716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2166378" y="1986661"/>
              <a:ext cx="142240" cy="13970"/>
            </a:xfrm>
            <a:custGeom>
              <a:avLst/>
              <a:gdLst/>
              <a:ahLst/>
              <a:cxnLst/>
              <a:rect l="l" t="t" r="r" b="b"/>
              <a:pathLst>
                <a:path w="142239" h="13969">
                  <a:moveTo>
                    <a:pt x="141731" y="13716"/>
                  </a:moveTo>
                  <a:lnTo>
                    <a:pt x="141731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41731" y="1371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2308110" y="1986661"/>
              <a:ext cx="29209" cy="13970"/>
            </a:xfrm>
            <a:custGeom>
              <a:avLst/>
              <a:gdLst/>
              <a:ahLst/>
              <a:cxnLst/>
              <a:rect l="l" t="t" r="r" b="b"/>
              <a:pathLst>
                <a:path w="29210" h="13969">
                  <a:moveTo>
                    <a:pt x="28956" y="13716"/>
                  </a:moveTo>
                  <a:lnTo>
                    <a:pt x="28956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28956" y="13716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2" name="object 612"/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2337066" y="1986661"/>
              <a:ext cx="1143000" cy="13716"/>
            </a:xfrm>
            <a:prstGeom prst="rect">
              <a:avLst/>
            </a:prstGeom>
          </p:spPr>
        </p:pic>
        <p:pic>
          <p:nvPicPr>
            <p:cNvPr id="613" name="object 613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966228" y="1971421"/>
              <a:ext cx="1171194" cy="15239"/>
            </a:xfrm>
            <a:prstGeom prst="rect">
              <a:avLst/>
            </a:prstGeom>
          </p:spPr>
        </p:pic>
        <p:sp>
          <p:nvSpPr>
            <p:cNvPr id="614" name="object 614"/>
            <p:cNvSpPr/>
            <p:nvPr/>
          </p:nvSpPr>
          <p:spPr>
            <a:xfrm>
              <a:off x="2137422" y="1971421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716" y="15239"/>
                  </a:moveTo>
                  <a:lnTo>
                    <a:pt x="13716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3716" y="15239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2151138" y="1971421"/>
              <a:ext cx="157480" cy="15240"/>
            </a:xfrm>
            <a:custGeom>
              <a:avLst/>
              <a:gdLst/>
              <a:ahLst/>
              <a:cxnLst/>
              <a:rect l="l" t="t" r="r" b="b"/>
              <a:pathLst>
                <a:path w="157480" h="15239">
                  <a:moveTo>
                    <a:pt x="156971" y="15239"/>
                  </a:moveTo>
                  <a:lnTo>
                    <a:pt x="156971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156971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2308110" y="197142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5239" y="15239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5239" y="15239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2323350" y="1971421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716" y="15239"/>
                  </a:moveTo>
                  <a:lnTo>
                    <a:pt x="13716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3716" y="15239"/>
                  </a:lnTo>
                  <a:close/>
                </a:path>
              </a:pathLst>
            </a:custGeom>
            <a:solidFill>
              <a:srgbClr val="FF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2337066" y="1971421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5" h="15239">
                  <a:moveTo>
                    <a:pt x="14477" y="15239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4477" y="15239"/>
                  </a:lnTo>
                  <a:close/>
                </a:path>
              </a:pathLst>
            </a:custGeom>
            <a:solidFill>
              <a:srgbClr val="FF2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2351544" y="1971421"/>
              <a:ext cx="29209" cy="15240"/>
            </a:xfrm>
            <a:custGeom>
              <a:avLst/>
              <a:gdLst/>
              <a:ahLst/>
              <a:cxnLst/>
              <a:rect l="l" t="t" r="r" b="b"/>
              <a:pathLst>
                <a:path w="29210" h="15239">
                  <a:moveTo>
                    <a:pt x="28956" y="15239"/>
                  </a:moveTo>
                  <a:lnTo>
                    <a:pt x="28956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8956" y="15239"/>
                  </a:lnTo>
                  <a:close/>
                </a:path>
              </a:pathLst>
            </a:custGeom>
            <a:solidFill>
              <a:srgbClr val="FF2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0" name="object 620"/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2380500" y="1971421"/>
              <a:ext cx="1099565" cy="15240"/>
            </a:xfrm>
            <a:prstGeom prst="rect">
              <a:avLst/>
            </a:prstGeom>
          </p:spPr>
        </p:pic>
        <p:sp>
          <p:nvSpPr>
            <p:cNvPr id="621" name="object 621"/>
            <p:cNvSpPr/>
            <p:nvPr/>
          </p:nvSpPr>
          <p:spPr>
            <a:xfrm>
              <a:off x="966228" y="1957705"/>
              <a:ext cx="43815" cy="13970"/>
            </a:xfrm>
            <a:custGeom>
              <a:avLst/>
              <a:gdLst/>
              <a:ahLst/>
              <a:cxnLst/>
              <a:rect l="l" t="t" r="r" b="b"/>
              <a:pathLst>
                <a:path w="43815" h="13969">
                  <a:moveTo>
                    <a:pt x="43433" y="13716"/>
                  </a:moveTo>
                  <a:lnTo>
                    <a:pt x="43433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43433" y="13716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1009662" y="1957705"/>
              <a:ext cx="98425" cy="13970"/>
            </a:xfrm>
            <a:custGeom>
              <a:avLst/>
              <a:gdLst/>
              <a:ahLst/>
              <a:cxnLst/>
              <a:rect l="l" t="t" r="r" b="b"/>
              <a:pathLst>
                <a:path w="98425" h="13969">
                  <a:moveTo>
                    <a:pt x="98298" y="13716"/>
                  </a:moveTo>
                  <a:lnTo>
                    <a:pt x="98298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98298" y="13716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1107960" y="1957705"/>
              <a:ext cx="30480" cy="13970"/>
            </a:xfrm>
            <a:custGeom>
              <a:avLst/>
              <a:gdLst/>
              <a:ahLst/>
              <a:cxnLst/>
              <a:rect l="l" t="t" r="r" b="b"/>
              <a:pathLst>
                <a:path w="30480" h="13969">
                  <a:moveTo>
                    <a:pt x="30480" y="13716"/>
                  </a:moveTo>
                  <a:lnTo>
                    <a:pt x="30480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30480" y="13716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1138440" y="1957705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4" h="13969">
                  <a:moveTo>
                    <a:pt x="12954" y="13716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2954" y="13716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1151394" y="1957705"/>
              <a:ext cx="200660" cy="13970"/>
            </a:xfrm>
            <a:custGeom>
              <a:avLst/>
              <a:gdLst/>
              <a:ahLst/>
              <a:cxnLst/>
              <a:rect l="l" t="t" r="r" b="b"/>
              <a:pathLst>
                <a:path w="200659" h="13969">
                  <a:moveTo>
                    <a:pt x="200406" y="13716"/>
                  </a:moveTo>
                  <a:lnTo>
                    <a:pt x="200406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200406" y="13716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6" name="object 626"/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1351800" y="1957705"/>
              <a:ext cx="771144" cy="13716"/>
            </a:xfrm>
            <a:prstGeom prst="rect">
              <a:avLst/>
            </a:prstGeom>
          </p:spPr>
        </p:pic>
        <p:sp>
          <p:nvSpPr>
            <p:cNvPr id="627" name="object 627"/>
            <p:cNvSpPr/>
            <p:nvPr/>
          </p:nvSpPr>
          <p:spPr>
            <a:xfrm>
              <a:off x="2122944" y="1957705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5" h="13969">
                  <a:moveTo>
                    <a:pt x="14477" y="13716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4477" y="13716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2137422" y="1957705"/>
              <a:ext cx="142875" cy="13970"/>
            </a:xfrm>
            <a:custGeom>
              <a:avLst/>
              <a:gdLst/>
              <a:ahLst/>
              <a:cxnLst/>
              <a:rect l="l" t="t" r="r" b="b"/>
              <a:pathLst>
                <a:path w="142875" h="13969">
                  <a:moveTo>
                    <a:pt x="142494" y="13715"/>
                  </a:moveTo>
                  <a:lnTo>
                    <a:pt x="142494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42494" y="1371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9" name="object 629"/>
            <p:cNvPicPr/>
            <p:nvPr/>
          </p:nvPicPr>
          <p:blipFill>
            <a:blip r:embed="rId215" cstate="print"/>
            <a:stretch>
              <a:fillRect/>
            </a:stretch>
          </p:blipFill>
          <p:spPr>
            <a:xfrm>
              <a:off x="2279916" y="1957705"/>
              <a:ext cx="1200150" cy="13715"/>
            </a:xfrm>
            <a:prstGeom prst="rect">
              <a:avLst/>
            </a:prstGeom>
          </p:spPr>
        </p:pic>
        <p:sp>
          <p:nvSpPr>
            <p:cNvPr id="630" name="object 630"/>
            <p:cNvSpPr/>
            <p:nvPr/>
          </p:nvSpPr>
          <p:spPr>
            <a:xfrm>
              <a:off x="966228" y="1942465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5" h="15239">
                  <a:moveTo>
                    <a:pt x="14477" y="15239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4477" y="15239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980706" y="1942465"/>
              <a:ext cx="158115" cy="15240"/>
            </a:xfrm>
            <a:custGeom>
              <a:avLst/>
              <a:gdLst/>
              <a:ahLst/>
              <a:cxnLst/>
              <a:rect l="l" t="t" r="r" b="b"/>
              <a:pathLst>
                <a:path w="158115" h="15239">
                  <a:moveTo>
                    <a:pt x="157733" y="15239"/>
                  </a:moveTo>
                  <a:lnTo>
                    <a:pt x="157733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57733" y="15239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1138440" y="1942465"/>
              <a:ext cx="185420" cy="15240"/>
            </a:xfrm>
            <a:custGeom>
              <a:avLst/>
              <a:gdLst/>
              <a:ahLst/>
              <a:cxnLst/>
              <a:rect l="l" t="t" r="r" b="b"/>
              <a:pathLst>
                <a:path w="185419" h="15239">
                  <a:moveTo>
                    <a:pt x="185166" y="15239"/>
                  </a:moveTo>
                  <a:lnTo>
                    <a:pt x="185166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85166" y="15239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3" name="object 633"/>
            <p:cNvPicPr/>
            <p:nvPr/>
          </p:nvPicPr>
          <p:blipFill>
            <a:blip r:embed="rId216" cstate="print"/>
            <a:stretch>
              <a:fillRect/>
            </a:stretch>
          </p:blipFill>
          <p:spPr>
            <a:xfrm>
              <a:off x="1323606" y="1942465"/>
              <a:ext cx="1198625" cy="15240"/>
            </a:xfrm>
            <a:prstGeom prst="rect">
              <a:avLst/>
            </a:prstGeom>
          </p:spPr>
        </p:pic>
        <p:sp>
          <p:nvSpPr>
            <p:cNvPr id="634" name="object 634"/>
            <p:cNvSpPr/>
            <p:nvPr/>
          </p:nvSpPr>
          <p:spPr>
            <a:xfrm>
              <a:off x="2522232" y="1942465"/>
              <a:ext cx="71755" cy="15240"/>
            </a:xfrm>
            <a:custGeom>
              <a:avLst/>
              <a:gdLst/>
              <a:ahLst/>
              <a:cxnLst/>
              <a:rect l="l" t="t" r="r" b="b"/>
              <a:pathLst>
                <a:path w="71755" h="15239">
                  <a:moveTo>
                    <a:pt x="71627" y="15240"/>
                  </a:moveTo>
                  <a:lnTo>
                    <a:pt x="71627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71627" y="15240"/>
                  </a:lnTo>
                  <a:close/>
                </a:path>
              </a:pathLst>
            </a:custGeom>
            <a:solidFill>
              <a:srgbClr val="FF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2593860" y="1942465"/>
              <a:ext cx="57150" cy="15240"/>
            </a:xfrm>
            <a:custGeom>
              <a:avLst/>
              <a:gdLst/>
              <a:ahLst/>
              <a:cxnLst/>
              <a:rect l="l" t="t" r="r" b="b"/>
              <a:pathLst>
                <a:path w="57150" h="15239">
                  <a:moveTo>
                    <a:pt x="57150" y="15240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57150" y="15240"/>
                  </a:lnTo>
                  <a:close/>
                </a:path>
              </a:pathLst>
            </a:custGeom>
            <a:solidFill>
              <a:srgbClr val="F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2651010" y="1942465"/>
              <a:ext cx="43815" cy="15240"/>
            </a:xfrm>
            <a:custGeom>
              <a:avLst/>
              <a:gdLst/>
              <a:ahLst/>
              <a:cxnLst/>
              <a:rect l="l" t="t" r="r" b="b"/>
              <a:pathLst>
                <a:path w="43814" h="15239">
                  <a:moveTo>
                    <a:pt x="43434" y="15240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43434" y="15240"/>
                  </a:lnTo>
                  <a:close/>
                </a:path>
              </a:pathLst>
            </a:custGeom>
            <a:solidFill>
              <a:srgbClr val="FF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2694444" y="1942465"/>
              <a:ext cx="28575" cy="15240"/>
            </a:xfrm>
            <a:custGeom>
              <a:avLst/>
              <a:gdLst/>
              <a:ahLst/>
              <a:cxnLst/>
              <a:rect l="l" t="t" r="r" b="b"/>
              <a:pathLst>
                <a:path w="28575" h="15239">
                  <a:moveTo>
                    <a:pt x="28194" y="1524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28194" y="15240"/>
                  </a:lnTo>
                  <a:close/>
                </a:path>
              </a:pathLst>
            </a:custGeom>
            <a:solidFill>
              <a:srgbClr val="FF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2722638" y="1942465"/>
              <a:ext cx="72390" cy="15240"/>
            </a:xfrm>
            <a:custGeom>
              <a:avLst/>
              <a:gdLst/>
              <a:ahLst/>
              <a:cxnLst/>
              <a:rect l="l" t="t" r="r" b="b"/>
              <a:pathLst>
                <a:path w="72389" h="15239">
                  <a:moveTo>
                    <a:pt x="72389" y="15240"/>
                  </a:moveTo>
                  <a:lnTo>
                    <a:pt x="72389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72389" y="15240"/>
                  </a:lnTo>
                  <a:close/>
                </a:path>
              </a:pathLst>
            </a:custGeom>
            <a:solidFill>
              <a:srgbClr val="FF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9" name="object 639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2795028" y="1942465"/>
              <a:ext cx="685038" cy="15240"/>
            </a:xfrm>
            <a:prstGeom prst="rect">
              <a:avLst/>
            </a:prstGeom>
          </p:spPr>
        </p:pic>
        <p:sp>
          <p:nvSpPr>
            <p:cNvPr id="640" name="object 640"/>
            <p:cNvSpPr/>
            <p:nvPr/>
          </p:nvSpPr>
          <p:spPr>
            <a:xfrm>
              <a:off x="966228" y="1928749"/>
              <a:ext cx="142240" cy="13970"/>
            </a:xfrm>
            <a:custGeom>
              <a:avLst/>
              <a:gdLst/>
              <a:ahLst/>
              <a:cxnLst/>
              <a:rect l="l" t="t" r="r" b="b"/>
              <a:pathLst>
                <a:path w="142240" h="13969">
                  <a:moveTo>
                    <a:pt x="141731" y="13716"/>
                  </a:moveTo>
                  <a:lnTo>
                    <a:pt x="141731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41731" y="13716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1107960" y="1928749"/>
              <a:ext cx="30480" cy="13970"/>
            </a:xfrm>
            <a:custGeom>
              <a:avLst/>
              <a:gdLst/>
              <a:ahLst/>
              <a:cxnLst/>
              <a:rect l="l" t="t" r="r" b="b"/>
              <a:pathLst>
                <a:path w="30480" h="13969">
                  <a:moveTo>
                    <a:pt x="30480" y="13716"/>
                  </a:moveTo>
                  <a:lnTo>
                    <a:pt x="30480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30480" y="13716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1138440" y="1928749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4" h="13969">
                  <a:moveTo>
                    <a:pt x="12954" y="13716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2954" y="13716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1151394" y="1928749"/>
              <a:ext cx="158115" cy="13970"/>
            </a:xfrm>
            <a:custGeom>
              <a:avLst/>
              <a:gdLst/>
              <a:ahLst/>
              <a:cxnLst/>
              <a:rect l="l" t="t" r="r" b="b"/>
              <a:pathLst>
                <a:path w="158115" h="13969">
                  <a:moveTo>
                    <a:pt x="157733" y="13716"/>
                  </a:moveTo>
                  <a:lnTo>
                    <a:pt x="157733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57733" y="13716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4" name="object 644"/>
            <p:cNvPicPr/>
            <p:nvPr/>
          </p:nvPicPr>
          <p:blipFill>
            <a:blip r:embed="rId218" cstate="print"/>
            <a:stretch>
              <a:fillRect/>
            </a:stretch>
          </p:blipFill>
          <p:spPr>
            <a:xfrm>
              <a:off x="1309128" y="1928749"/>
              <a:ext cx="2170938" cy="13716"/>
            </a:xfrm>
            <a:prstGeom prst="rect">
              <a:avLst/>
            </a:prstGeom>
          </p:spPr>
        </p:pic>
        <p:sp>
          <p:nvSpPr>
            <p:cNvPr id="645" name="object 645"/>
            <p:cNvSpPr/>
            <p:nvPr/>
          </p:nvSpPr>
          <p:spPr>
            <a:xfrm>
              <a:off x="966228" y="1913509"/>
              <a:ext cx="113664" cy="15240"/>
            </a:xfrm>
            <a:custGeom>
              <a:avLst/>
              <a:gdLst/>
              <a:ahLst/>
              <a:cxnLst/>
              <a:rect l="l" t="t" r="r" b="b"/>
              <a:pathLst>
                <a:path w="113665" h="15239">
                  <a:moveTo>
                    <a:pt x="113537" y="15240"/>
                  </a:moveTo>
                  <a:lnTo>
                    <a:pt x="113537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113537" y="15240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1079766" y="1913509"/>
              <a:ext cx="215900" cy="15240"/>
            </a:xfrm>
            <a:custGeom>
              <a:avLst/>
              <a:gdLst/>
              <a:ahLst/>
              <a:cxnLst/>
              <a:rect l="l" t="t" r="r" b="b"/>
              <a:pathLst>
                <a:path w="215900" h="15239">
                  <a:moveTo>
                    <a:pt x="215645" y="15240"/>
                  </a:moveTo>
                  <a:lnTo>
                    <a:pt x="215645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215645" y="15240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7" name="object 647"/>
            <p:cNvPicPr/>
            <p:nvPr/>
          </p:nvPicPr>
          <p:blipFill>
            <a:blip r:embed="rId219" cstate="print"/>
            <a:stretch>
              <a:fillRect/>
            </a:stretch>
          </p:blipFill>
          <p:spPr>
            <a:xfrm>
              <a:off x="1295412" y="1913509"/>
              <a:ext cx="1113282" cy="15240"/>
            </a:xfrm>
            <a:prstGeom prst="rect">
              <a:avLst/>
            </a:prstGeom>
          </p:spPr>
        </p:pic>
        <p:sp>
          <p:nvSpPr>
            <p:cNvPr id="648" name="object 648"/>
            <p:cNvSpPr/>
            <p:nvPr/>
          </p:nvSpPr>
          <p:spPr>
            <a:xfrm>
              <a:off x="2408694" y="1913509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5" h="15239">
                  <a:moveTo>
                    <a:pt x="14477" y="15239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4477" y="15239"/>
                  </a:lnTo>
                  <a:close/>
                </a:path>
              </a:pathLst>
            </a:custGeom>
            <a:solidFill>
              <a:srgbClr val="FF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2423172" y="1913509"/>
              <a:ext cx="43180" cy="15240"/>
            </a:xfrm>
            <a:custGeom>
              <a:avLst/>
              <a:gdLst/>
              <a:ahLst/>
              <a:cxnLst/>
              <a:rect l="l" t="t" r="r" b="b"/>
              <a:pathLst>
                <a:path w="43180" h="15239">
                  <a:moveTo>
                    <a:pt x="42672" y="15239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2672" y="15239"/>
                  </a:lnTo>
                  <a:close/>
                </a:path>
              </a:pathLst>
            </a:custGeom>
            <a:solidFill>
              <a:srgbClr val="FF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0" name="object 650"/>
            <p:cNvPicPr/>
            <p:nvPr/>
          </p:nvPicPr>
          <p:blipFill>
            <a:blip r:embed="rId220" cstate="print"/>
            <a:stretch>
              <a:fillRect/>
            </a:stretch>
          </p:blipFill>
          <p:spPr>
            <a:xfrm>
              <a:off x="2465844" y="1913509"/>
              <a:ext cx="1014221" cy="15239"/>
            </a:xfrm>
            <a:prstGeom prst="rect">
              <a:avLst/>
            </a:prstGeom>
          </p:spPr>
        </p:pic>
        <p:sp>
          <p:nvSpPr>
            <p:cNvPr id="651" name="object 651"/>
            <p:cNvSpPr/>
            <p:nvPr/>
          </p:nvSpPr>
          <p:spPr>
            <a:xfrm>
              <a:off x="966228" y="1899031"/>
              <a:ext cx="128905" cy="14604"/>
            </a:xfrm>
            <a:custGeom>
              <a:avLst/>
              <a:gdLst/>
              <a:ahLst/>
              <a:cxnLst/>
              <a:rect l="l" t="t" r="r" b="b"/>
              <a:pathLst>
                <a:path w="128905" h="14605">
                  <a:moveTo>
                    <a:pt x="128778" y="14478"/>
                  </a:moveTo>
                  <a:lnTo>
                    <a:pt x="128778" y="0"/>
                  </a:lnTo>
                  <a:lnTo>
                    <a:pt x="0" y="0"/>
                  </a:lnTo>
                  <a:lnTo>
                    <a:pt x="0" y="14478"/>
                  </a:lnTo>
                  <a:lnTo>
                    <a:pt x="128778" y="14478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1095006" y="1899031"/>
              <a:ext cx="170815" cy="14604"/>
            </a:xfrm>
            <a:custGeom>
              <a:avLst/>
              <a:gdLst/>
              <a:ahLst/>
              <a:cxnLst/>
              <a:rect l="l" t="t" r="r" b="b"/>
              <a:pathLst>
                <a:path w="170815" h="14605">
                  <a:moveTo>
                    <a:pt x="170687" y="14478"/>
                  </a:moveTo>
                  <a:lnTo>
                    <a:pt x="170687" y="0"/>
                  </a:lnTo>
                  <a:lnTo>
                    <a:pt x="0" y="0"/>
                  </a:lnTo>
                  <a:lnTo>
                    <a:pt x="0" y="14478"/>
                  </a:lnTo>
                  <a:lnTo>
                    <a:pt x="170687" y="14478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3" name="object 653"/>
            <p:cNvPicPr/>
            <p:nvPr/>
          </p:nvPicPr>
          <p:blipFill>
            <a:blip r:embed="rId221" cstate="print"/>
            <a:stretch>
              <a:fillRect/>
            </a:stretch>
          </p:blipFill>
          <p:spPr>
            <a:xfrm>
              <a:off x="1265694" y="1899031"/>
              <a:ext cx="627888" cy="14477"/>
            </a:xfrm>
            <a:prstGeom prst="rect">
              <a:avLst/>
            </a:prstGeom>
          </p:spPr>
        </p:pic>
        <p:sp>
          <p:nvSpPr>
            <p:cNvPr id="654" name="object 654"/>
            <p:cNvSpPr/>
            <p:nvPr/>
          </p:nvSpPr>
          <p:spPr>
            <a:xfrm>
              <a:off x="1893582" y="1899031"/>
              <a:ext cx="72390" cy="14604"/>
            </a:xfrm>
            <a:custGeom>
              <a:avLst/>
              <a:gdLst/>
              <a:ahLst/>
              <a:cxnLst/>
              <a:rect l="l" t="t" r="r" b="b"/>
              <a:pathLst>
                <a:path w="72389" h="14605">
                  <a:moveTo>
                    <a:pt x="72389" y="14478"/>
                  </a:moveTo>
                  <a:lnTo>
                    <a:pt x="72389" y="0"/>
                  </a:lnTo>
                  <a:lnTo>
                    <a:pt x="0" y="0"/>
                  </a:lnTo>
                  <a:lnTo>
                    <a:pt x="0" y="14478"/>
                  </a:lnTo>
                  <a:lnTo>
                    <a:pt x="72389" y="1447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1965972" y="1899031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14477" y="14478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4478"/>
                  </a:lnTo>
                  <a:lnTo>
                    <a:pt x="14477" y="14478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980450" y="1899031"/>
              <a:ext cx="242570" cy="14604"/>
            </a:xfrm>
            <a:custGeom>
              <a:avLst/>
              <a:gdLst/>
              <a:ahLst/>
              <a:cxnLst/>
              <a:rect l="l" t="t" r="r" b="b"/>
              <a:pathLst>
                <a:path w="242569" h="14605">
                  <a:moveTo>
                    <a:pt x="242316" y="14477"/>
                  </a:moveTo>
                  <a:lnTo>
                    <a:pt x="242316" y="0"/>
                  </a:lnTo>
                  <a:lnTo>
                    <a:pt x="0" y="0"/>
                  </a:lnTo>
                  <a:lnTo>
                    <a:pt x="0" y="14478"/>
                  </a:lnTo>
                  <a:lnTo>
                    <a:pt x="242316" y="1447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7" name="object 657"/>
            <p:cNvPicPr/>
            <p:nvPr/>
          </p:nvPicPr>
          <p:blipFill>
            <a:blip r:embed="rId222" cstate="print"/>
            <a:stretch>
              <a:fillRect/>
            </a:stretch>
          </p:blipFill>
          <p:spPr>
            <a:xfrm>
              <a:off x="2222766" y="1899031"/>
              <a:ext cx="1257300" cy="14477"/>
            </a:xfrm>
            <a:prstGeom prst="rect">
              <a:avLst/>
            </a:prstGeom>
          </p:spPr>
        </p:pic>
        <p:sp>
          <p:nvSpPr>
            <p:cNvPr id="658" name="object 658"/>
            <p:cNvSpPr/>
            <p:nvPr/>
          </p:nvSpPr>
          <p:spPr>
            <a:xfrm>
              <a:off x="966228" y="1885315"/>
              <a:ext cx="71755" cy="13970"/>
            </a:xfrm>
            <a:custGeom>
              <a:avLst/>
              <a:gdLst/>
              <a:ahLst/>
              <a:cxnLst/>
              <a:rect l="l" t="t" r="r" b="b"/>
              <a:pathLst>
                <a:path w="71755" h="13969">
                  <a:moveTo>
                    <a:pt x="71627" y="13716"/>
                  </a:moveTo>
                  <a:lnTo>
                    <a:pt x="71627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71627" y="13716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037856" y="1885315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69">
                  <a:moveTo>
                    <a:pt x="13716" y="13716"/>
                  </a:moveTo>
                  <a:lnTo>
                    <a:pt x="13716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051572" y="1885315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5" h="13969">
                  <a:moveTo>
                    <a:pt x="14477" y="13716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4477" y="13716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1066050" y="1885315"/>
              <a:ext cx="100965" cy="13970"/>
            </a:xfrm>
            <a:custGeom>
              <a:avLst/>
              <a:gdLst/>
              <a:ahLst/>
              <a:cxnLst/>
              <a:rect l="l" t="t" r="r" b="b"/>
              <a:pathLst>
                <a:path w="100965" h="13969">
                  <a:moveTo>
                    <a:pt x="100583" y="13716"/>
                  </a:moveTo>
                  <a:lnTo>
                    <a:pt x="100583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00583" y="13716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2" name="object 662"/>
            <p:cNvPicPr/>
            <p:nvPr/>
          </p:nvPicPr>
          <p:blipFill>
            <a:blip r:embed="rId223" cstate="print"/>
            <a:stretch>
              <a:fillRect/>
            </a:stretch>
          </p:blipFill>
          <p:spPr>
            <a:xfrm>
              <a:off x="1166634" y="1885315"/>
              <a:ext cx="2298192" cy="13716"/>
            </a:xfrm>
            <a:prstGeom prst="rect">
              <a:avLst/>
            </a:prstGeom>
          </p:spPr>
        </p:pic>
        <p:sp>
          <p:nvSpPr>
            <p:cNvPr id="663" name="object 663"/>
            <p:cNvSpPr/>
            <p:nvPr/>
          </p:nvSpPr>
          <p:spPr>
            <a:xfrm>
              <a:off x="3464826" y="1885315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15239" y="13716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5239" y="1371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4" name="object 664"/>
            <p:cNvPicPr/>
            <p:nvPr/>
          </p:nvPicPr>
          <p:blipFill>
            <a:blip r:embed="rId224" cstate="print"/>
            <a:stretch>
              <a:fillRect/>
            </a:stretch>
          </p:blipFill>
          <p:spPr>
            <a:xfrm>
              <a:off x="966228" y="1870075"/>
              <a:ext cx="986028" cy="15239"/>
            </a:xfrm>
            <a:prstGeom prst="rect">
              <a:avLst/>
            </a:prstGeom>
          </p:spPr>
        </p:pic>
        <p:sp>
          <p:nvSpPr>
            <p:cNvPr id="665" name="object 665"/>
            <p:cNvSpPr/>
            <p:nvPr/>
          </p:nvSpPr>
          <p:spPr>
            <a:xfrm>
              <a:off x="1952256" y="1870075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716" y="15239"/>
                  </a:moveTo>
                  <a:lnTo>
                    <a:pt x="13716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3716" y="15239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1965972" y="1870075"/>
              <a:ext cx="214629" cy="15240"/>
            </a:xfrm>
            <a:custGeom>
              <a:avLst/>
              <a:gdLst/>
              <a:ahLst/>
              <a:cxnLst/>
              <a:rect l="l" t="t" r="r" b="b"/>
              <a:pathLst>
                <a:path w="214630" h="15239">
                  <a:moveTo>
                    <a:pt x="214122" y="15239"/>
                  </a:moveTo>
                  <a:lnTo>
                    <a:pt x="214122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214122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7" name="object 667"/>
            <p:cNvPicPr/>
            <p:nvPr/>
          </p:nvPicPr>
          <p:blipFill>
            <a:blip r:embed="rId225" cstate="print"/>
            <a:stretch>
              <a:fillRect/>
            </a:stretch>
          </p:blipFill>
          <p:spPr>
            <a:xfrm>
              <a:off x="2180094" y="1870075"/>
              <a:ext cx="400811" cy="15239"/>
            </a:xfrm>
            <a:prstGeom prst="rect">
              <a:avLst/>
            </a:prstGeom>
          </p:spPr>
        </p:pic>
        <p:sp>
          <p:nvSpPr>
            <p:cNvPr id="668" name="object 668"/>
            <p:cNvSpPr/>
            <p:nvPr/>
          </p:nvSpPr>
          <p:spPr>
            <a:xfrm>
              <a:off x="2580906" y="1870075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5" h="15239">
                  <a:moveTo>
                    <a:pt x="12953" y="15239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2953" y="15239"/>
                  </a:lnTo>
                  <a:close/>
                </a:path>
              </a:pathLst>
            </a:custGeom>
            <a:solidFill>
              <a:srgbClr val="FF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2593860" y="1870075"/>
              <a:ext cx="19050" cy="15240"/>
            </a:xfrm>
            <a:custGeom>
              <a:avLst/>
              <a:gdLst/>
              <a:ahLst/>
              <a:cxnLst/>
              <a:rect l="l" t="t" r="r" b="b"/>
              <a:pathLst>
                <a:path w="19050" h="15239">
                  <a:moveTo>
                    <a:pt x="0" y="15239"/>
                  </a:moveTo>
                  <a:lnTo>
                    <a:pt x="19050" y="15239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F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0" name="object 670"/>
            <p:cNvPicPr/>
            <p:nvPr/>
          </p:nvPicPr>
          <p:blipFill>
            <a:blip r:embed="rId226" cstate="print"/>
            <a:stretch>
              <a:fillRect/>
            </a:stretch>
          </p:blipFill>
          <p:spPr>
            <a:xfrm>
              <a:off x="2694444" y="1870075"/>
              <a:ext cx="785621" cy="15239"/>
            </a:xfrm>
            <a:prstGeom prst="rect">
              <a:avLst/>
            </a:prstGeom>
          </p:spPr>
        </p:pic>
        <p:sp>
          <p:nvSpPr>
            <p:cNvPr id="671" name="object 671"/>
            <p:cNvSpPr/>
            <p:nvPr/>
          </p:nvSpPr>
          <p:spPr>
            <a:xfrm>
              <a:off x="966228" y="1856359"/>
              <a:ext cx="56515" cy="13970"/>
            </a:xfrm>
            <a:custGeom>
              <a:avLst/>
              <a:gdLst/>
              <a:ahLst/>
              <a:cxnLst/>
              <a:rect l="l" t="t" r="r" b="b"/>
              <a:pathLst>
                <a:path w="56515" h="13969">
                  <a:moveTo>
                    <a:pt x="56387" y="13716"/>
                  </a:moveTo>
                  <a:lnTo>
                    <a:pt x="56387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56387" y="13716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1022616" y="1856359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40" h="13969">
                  <a:moveTo>
                    <a:pt x="15239" y="13716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5239" y="13716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1037856" y="185635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69">
                  <a:moveTo>
                    <a:pt x="13716" y="13716"/>
                  </a:moveTo>
                  <a:lnTo>
                    <a:pt x="13716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1051572" y="1856359"/>
              <a:ext cx="157480" cy="13970"/>
            </a:xfrm>
            <a:custGeom>
              <a:avLst/>
              <a:gdLst/>
              <a:ahLst/>
              <a:cxnLst/>
              <a:rect l="l" t="t" r="r" b="b"/>
              <a:pathLst>
                <a:path w="157480" h="13969">
                  <a:moveTo>
                    <a:pt x="156972" y="13716"/>
                  </a:moveTo>
                  <a:lnTo>
                    <a:pt x="156972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56972" y="13716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5" name="object 675"/>
            <p:cNvPicPr/>
            <p:nvPr/>
          </p:nvPicPr>
          <p:blipFill>
            <a:blip r:embed="rId227" cstate="print"/>
            <a:stretch>
              <a:fillRect/>
            </a:stretch>
          </p:blipFill>
          <p:spPr>
            <a:xfrm>
              <a:off x="1208544" y="1856359"/>
              <a:ext cx="685038" cy="13716"/>
            </a:xfrm>
            <a:prstGeom prst="rect">
              <a:avLst/>
            </a:prstGeom>
          </p:spPr>
        </p:pic>
        <p:sp>
          <p:nvSpPr>
            <p:cNvPr id="676" name="object 676"/>
            <p:cNvSpPr/>
            <p:nvPr/>
          </p:nvSpPr>
          <p:spPr>
            <a:xfrm>
              <a:off x="1893582" y="1856359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15239" y="13716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5239" y="13716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1908822" y="1856359"/>
              <a:ext cx="242570" cy="13970"/>
            </a:xfrm>
            <a:custGeom>
              <a:avLst/>
              <a:gdLst/>
              <a:ahLst/>
              <a:cxnLst/>
              <a:rect l="l" t="t" r="r" b="b"/>
              <a:pathLst>
                <a:path w="242569" h="13969">
                  <a:moveTo>
                    <a:pt x="242315" y="13716"/>
                  </a:moveTo>
                  <a:lnTo>
                    <a:pt x="242315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242315" y="1371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8" name="object 678"/>
            <p:cNvPicPr/>
            <p:nvPr/>
          </p:nvPicPr>
          <p:blipFill>
            <a:blip r:embed="rId228" cstate="print"/>
            <a:stretch>
              <a:fillRect/>
            </a:stretch>
          </p:blipFill>
          <p:spPr>
            <a:xfrm>
              <a:off x="2151138" y="1856359"/>
              <a:ext cx="672084" cy="13716"/>
            </a:xfrm>
            <a:prstGeom prst="rect">
              <a:avLst/>
            </a:prstGeom>
          </p:spPr>
        </p:pic>
        <p:sp>
          <p:nvSpPr>
            <p:cNvPr id="679" name="object 679"/>
            <p:cNvSpPr/>
            <p:nvPr/>
          </p:nvSpPr>
          <p:spPr>
            <a:xfrm>
              <a:off x="2823222" y="1856359"/>
              <a:ext cx="43815" cy="13970"/>
            </a:xfrm>
            <a:custGeom>
              <a:avLst/>
              <a:gdLst/>
              <a:ahLst/>
              <a:cxnLst/>
              <a:rect l="l" t="t" r="r" b="b"/>
              <a:pathLst>
                <a:path w="43814" h="13969">
                  <a:moveTo>
                    <a:pt x="43434" y="13716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43434" y="13716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2866656" y="1856359"/>
              <a:ext cx="41910" cy="13970"/>
            </a:xfrm>
            <a:custGeom>
              <a:avLst/>
              <a:gdLst/>
              <a:ahLst/>
              <a:cxnLst/>
              <a:rect l="l" t="t" r="r" b="b"/>
              <a:pathLst>
                <a:path w="41910" h="13969">
                  <a:moveTo>
                    <a:pt x="41910" y="13716"/>
                  </a:moveTo>
                  <a:lnTo>
                    <a:pt x="41910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41910" y="13716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1" name="object 681"/>
            <p:cNvPicPr/>
            <p:nvPr/>
          </p:nvPicPr>
          <p:blipFill>
            <a:blip r:embed="rId229" cstate="print"/>
            <a:stretch>
              <a:fillRect/>
            </a:stretch>
          </p:blipFill>
          <p:spPr>
            <a:xfrm>
              <a:off x="2908566" y="1856359"/>
              <a:ext cx="571499" cy="13716"/>
            </a:xfrm>
            <a:prstGeom prst="rect">
              <a:avLst/>
            </a:prstGeom>
          </p:spPr>
        </p:pic>
        <p:sp>
          <p:nvSpPr>
            <p:cNvPr id="682" name="object 682"/>
            <p:cNvSpPr/>
            <p:nvPr/>
          </p:nvSpPr>
          <p:spPr>
            <a:xfrm>
              <a:off x="966228" y="1841119"/>
              <a:ext cx="43815" cy="15240"/>
            </a:xfrm>
            <a:custGeom>
              <a:avLst/>
              <a:gdLst/>
              <a:ahLst/>
              <a:cxnLst/>
              <a:rect l="l" t="t" r="r" b="b"/>
              <a:pathLst>
                <a:path w="43815" h="15239">
                  <a:moveTo>
                    <a:pt x="43433" y="15239"/>
                  </a:moveTo>
                  <a:lnTo>
                    <a:pt x="43433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3433" y="15239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1009662" y="1841119"/>
              <a:ext cx="185420" cy="15240"/>
            </a:xfrm>
            <a:custGeom>
              <a:avLst/>
              <a:gdLst/>
              <a:ahLst/>
              <a:cxnLst/>
              <a:rect l="l" t="t" r="r" b="b"/>
              <a:pathLst>
                <a:path w="185419" h="15239">
                  <a:moveTo>
                    <a:pt x="185166" y="15239"/>
                  </a:moveTo>
                  <a:lnTo>
                    <a:pt x="185166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85166" y="15239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4" name="object 684"/>
            <p:cNvPicPr/>
            <p:nvPr/>
          </p:nvPicPr>
          <p:blipFill>
            <a:blip r:embed="rId230" cstate="print"/>
            <a:stretch>
              <a:fillRect/>
            </a:stretch>
          </p:blipFill>
          <p:spPr>
            <a:xfrm>
              <a:off x="1194828" y="1841119"/>
              <a:ext cx="1071371" cy="15240"/>
            </a:xfrm>
            <a:prstGeom prst="rect">
              <a:avLst/>
            </a:prstGeom>
          </p:spPr>
        </p:pic>
        <p:sp>
          <p:nvSpPr>
            <p:cNvPr id="685" name="object 685"/>
            <p:cNvSpPr/>
            <p:nvPr/>
          </p:nvSpPr>
          <p:spPr>
            <a:xfrm>
              <a:off x="2266200" y="1841119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716" y="15239"/>
                  </a:moveTo>
                  <a:lnTo>
                    <a:pt x="13716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3716" y="15239"/>
                  </a:lnTo>
                  <a:close/>
                </a:path>
              </a:pathLst>
            </a:custGeom>
            <a:solidFill>
              <a:srgbClr val="FF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2279916" y="184111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5239" y="15239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5239" y="15239"/>
                  </a:lnTo>
                  <a:close/>
                </a:path>
              </a:pathLst>
            </a:custGeom>
            <a:solidFill>
              <a:srgbClr val="FF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2295156" y="1841119"/>
              <a:ext cx="41910" cy="15240"/>
            </a:xfrm>
            <a:custGeom>
              <a:avLst/>
              <a:gdLst/>
              <a:ahLst/>
              <a:cxnLst/>
              <a:rect l="l" t="t" r="r" b="b"/>
              <a:pathLst>
                <a:path w="41910" h="15239">
                  <a:moveTo>
                    <a:pt x="41910" y="15239"/>
                  </a:moveTo>
                  <a:lnTo>
                    <a:pt x="41910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1910" y="15239"/>
                  </a:lnTo>
                  <a:close/>
                </a:path>
              </a:pathLst>
            </a:custGeom>
            <a:solidFill>
              <a:srgbClr val="FF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8" name="object 688"/>
            <p:cNvPicPr/>
            <p:nvPr/>
          </p:nvPicPr>
          <p:blipFill>
            <a:blip r:embed="rId231" cstate="print"/>
            <a:stretch>
              <a:fillRect/>
            </a:stretch>
          </p:blipFill>
          <p:spPr>
            <a:xfrm>
              <a:off x="2337066" y="1841119"/>
              <a:ext cx="214884" cy="15240"/>
            </a:xfrm>
            <a:prstGeom prst="rect">
              <a:avLst/>
            </a:prstGeom>
          </p:spPr>
        </p:pic>
        <p:sp>
          <p:nvSpPr>
            <p:cNvPr id="689" name="object 689"/>
            <p:cNvSpPr/>
            <p:nvPr/>
          </p:nvSpPr>
          <p:spPr>
            <a:xfrm>
              <a:off x="2551950" y="1841119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715" y="15239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3715" y="15239"/>
                  </a:lnTo>
                  <a:close/>
                </a:path>
              </a:pathLst>
            </a:custGeom>
            <a:solidFill>
              <a:srgbClr val="F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2565666" y="184111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5239" y="15239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5239" y="15239"/>
                  </a:lnTo>
                  <a:close/>
                </a:path>
              </a:pathLst>
            </a:custGeom>
            <a:solidFill>
              <a:srgbClr val="FF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2580906" y="1841119"/>
              <a:ext cx="41910" cy="15240"/>
            </a:xfrm>
            <a:custGeom>
              <a:avLst/>
              <a:gdLst/>
              <a:ahLst/>
              <a:cxnLst/>
              <a:rect l="l" t="t" r="r" b="b"/>
              <a:pathLst>
                <a:path w="41910" h="15239">
                  <a:moveTo>
                    <a:pt x="41910" y="15239"/>
                  </a:moveTo>
                  <a:lnTo>
                    <a:pt x="41910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41910" y="15239"/>
                  </a:lnTo>
                  <a:close/>
                </a:path>
              </a:pathLst>
            </a:custGeom>
            <a:solidFill>
              <a:srgbClr val="F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2" name="object 692"/>
            <p:cNvPicPr/>
            <p:nvPr/>
          </p:nvPicPr>
          <p:blipFill>
            <a:blip r:embed="rId232" cstate="print"/>
            <a:stretch>
              <a:fillRect/>
            </a:stretch>
          </p:blipFill>
          <p:spPr>
            <a:xfrm>
              <a:off x="2622816" y="1841119"/>
              <a:ext cx="857249" cy="15240"/>
            </a:xfrm>
            <a:prstGeom prst="rect">
              <a:avLst/>
            </a:prstGeom>
          </p:spPr>
        </p:pic>
        <p:sp>
          <p:nvSpPr>
            <p:cNvPr id="693" name="object 693"/>
            <p:cNvSpPr/>
            <p:nvPr/>
          </p:nvSpPr>
          <p:spPr>
            <a:xfrm>
              <a:off x="966228" y="1827403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5" h="13969">
                  <a:moveTo>
                    <a:pt x="14477" y="13716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4477" y="13716"/>
                  </a:lnTo>
                  <a:close/>
                </a:path>
              </a:pathLst>
            </a:custGeom>
            <a:solidFill>
              <a:srgbClr val="8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980706" y="1827403"/>
              <a:ext cx="200025" cy="13970"/>
            </a:xfrm>
            <a:custGeom>
              <a:avLst/>
              <a:gdLst/>
              <a:ahLst/>
              <a:cxnLst/>
              <a:rect l="l" t="t" r="r" b="b"/>
              <a:pathLst>
                <a:path w="200025" h="13969">
                  <a:moveTo>
                    <a:pt x="199644" y="13716"/>
                  </a:moveTo>
                  <a:lnTo>
                    <a:pt x="199644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99644" y="13716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5" name="object 695"/>
            <p:cNvPicPr/>
            <p:nvPr/>
          </p:nvPicPr>
          <p:blipFill>
            <a:blip r:embed="rId233" cstate="print"/>
            <a:stretch>
              <a:fillRect/>
            </a:stretch>
          </p:blipFill>
          <p:spPr>
            <a:xfrm>
              <a:off x="1180350" y="1827403"/>
              <a:ext cx="1085849" cy="13716"/>
            </a:xfrm>
            <a:prstGeom prst="rect">
              <a:avLst/>
            </a:prstGeom>
          </p:spPr>
        </p:pic>
        <p:sp>
          <p:nvSpPr>
            <p:cNvPr id="696" name="object 696"/>
            <p:cNvSpPr/>
            <p:nvPr/>
          </p:nvSpPr>
          <p:spPr>
            <a:xfrm>
              <a:off x="2266200" y="1827403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69">
                  <a:moveTo>
                    <a:pt x="13716" y="13715"/>
                  </a:moveTo>
                  <a:lnTo>
                    <a:pt x="13716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3716" y="13715"/>
                  </a:lnTo>
                  <a:close/>
                </a:path>
              </a:pathLst>
            </a:custGeom>
            <a:solidFill>
              <a:srgbClr val="FF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2279916" y="1827403"/>
              <a:ext cx="43815" cy="13970"/>
            </a:xfrm>
            <a:custGeom>
              <a:avLst/>
              <a:gdLst/>
              <a:ahLst/>
              <a:cxnLst/>
              <a:rect l="l" t="t" r="r" b="b"/>
              <a:pathLst>
                <a:path w="43814" h="13969">
                  <a:moveTo>
                    <a:pt x="43433" y="13715"/>
                  </a:moveTo>
                  <a:lnTo>
                    <a:pt x="43433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43433" y="13715"/>
                  </a:lnTo>
                  <a:close/>
                </a:path>
              </a:pathLst>
            </a:custGeom>
            <a:solidFill>
              <a:srgbClr val="FF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8" name="object 698"/>
            <p:cNvPicPr/>
            <p:nvPr/>
          </p:nvPicPr>
          <p:blipFill>
            <a:blip r:embed="rId234" cstate="print"/>
            <a:stretch>
              <a:fillRect/>
            </a:stretch>
          </p:blipFill>
          <p:spPr>
            <a:xfrm>
              <a:off x="2323350" y="1827403"/>
              <a:ext cx="571500" cy="13715"/>
            </a:xfrm>
            <a:prstGeom prst="rect">
              <a:avLst/>
            </a:prstGeom>
          </p:spPr>
        </p:pic>
        <p:sp>
          <p:nvSpPr>
            <p:cNvPr id="699" name="object 699"/>
            <p:cNvSpPr/>
            <p:nvPr/>
          </p:nvSpPr>
          <p:spPr>
            <a:xfrm>
              <a:off x="2894850" y="1827403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69">
                  <a:moveTo>
                    <a:pt x="13715" y="13715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3715" y="13715"/>
                  </a:lnTo>
                  <a:close/>
                </a:path>
              </a:pathLst>
            </a:custGeom>
            <a:solidFill>
              <a:srgbClr val="FFC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2908566" y="1827403"/>
              <a:ext cx="43815" cy="13970"/>
            </a:xfrm>
            <a:custGeom>
              <a:avLst/>
              <a:gdLst/>
              <a:ahLst/>
              <a:cxnLst/>
              <a:rect l="l" t="t" r="r" b="b"/>
              <a:pathLst>
                <a:path w="43814" h="13969">
                  <a:moveTo>
                    <a:pt x="43434" y="13715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43434" y="13715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2952000" y="1827403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69">
                  <a:moveTo>
                    <a:pt x="13715" y="13715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3715" y="13715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2965716" y="1827403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5" h="13969">
                  <a:moveTo>
                    <a:pt x="14477" y="13715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4477" y="13715"/>
                  </a:lnTo>
                  <a:close/>
                </a:path>
              </a:pathLst>
            </a:custGeom>
            <a:solidFill>
              <a:srgbClr val="FFF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2980194" y="1827403"/>
              <a:ext cx="500380" cy="13970"/>
            </a:xfrm>
            <a:custGeom>
              <a:avLst/>
              <a:gdLst/>
              <a:ahLst/>
              <a:cxnLst/>
              <a:rect l="l" t="t" r="r" b="b"/>
              <a:pathLst>
                <a:path w="500379" h="13969">
                  <a:moveTo>
                    <a:pt x="499872" y="13715"/>
                  </a:moveTo>
                  <a:lnTo>
                    <a:pt x="499872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499872" y="1371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966228" y="1812163"/>
              <a:ext cx="113664" cy="15240"/>
            </a:xfrm>
            <a:custGeom>
              <a:avLst/>
              <a:gdLst/>
              <a:ahLst/>
              <a:cxnLst/>
              <a:rect l="l" t="t" r="r" b="b"/>
              <a:pathLst>
                <a:path w="113665" h="15239">
                  <a:moveTo>
                    <a:pt x="113537" y="15239"/>
                  </a:moveTo>
                  <a:lnTo>
                    <a:pt x="113537" y="0"/>
                  </a:lnTo>
                  <a:lnTo>
                    <a:pt x="0" y="0"/>
                  </a:lnTo>
                  <a:lnTo>
                    <a:pt x="0" y="15239"/>
                  </a:lnTo>
                  <a:lnTo>
                    <a:pt x="113537" y="15239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5" name="object 705"/>
            <p:cNvPicPr/>
            <p:nvPr/>
          </p:nvPicPr>
          <p:blipFill>
            <a:blip r:embed="rId235" cstate="print"/>
            <a:stretch>
              <a:fillRect/>
            </a:stretch>
          </p:blipFill>
          <p:spPr>
            <a:xfrm>
              <a:off x="1079766" y="1812163"/>
              <a:ext cx="2001012" cy="15240"/>
            </a:xfrm>
            <a:prstGeom prst="rect">
              <a:avLst/>
            </a:prstGeom>
          </p:spPr>
        </p:pic>
        <p:sp>
          <p:nvSpPr>
            <p:cNvPr id="706" name="object 706"/>
            <p:cNvSpPr/>
            <p:nvPr/>
          </p:nvSpPr>
          <p:spPr>
            <a:xfrm>
              <a:off x="3080778" y="1812163"/>
              <a:ext cx="399415" cy="15240"/>
            </a:xfrm>
            <a:custGeom>
              <a:avLst/>
              <a:gdLst/>
              <a:ahLst/>
              <a:cxnLst/>
              <a:rect l="l" t="t" r="r" b="b"/>
              <a:pathLst>
                <a:path w="399414" h="15239">
                  <a:moveTo>
                    <a:pt x="399288" y="15240"/>
                  </a:moveTo>
                  <a:lnTo>
                    <a:pt x="399288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399288" y="1524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966228" y="1798447"/>
              <a:ext cx="185420" cy="13970"/>
            </a:xfrm>
            <a:custGeom>
              <a:avLst/>
              <a:gdLst/>
              <a:ahLst/>
              <a:cxnLst/>
              <a:rect l="l" t="t" r="r" b="b"/>
              <a:pathLst>
                <a:path w="185419" h="13969">
                  <a:moveTo>
                    <a:pt x="185166" y="13715"/>
                  </a:moveTo>
                  <a:lnTo>
                    <a:pt x="185166" y="0"/>
                  </a:lnTo>
                  <a:lnTo>
                    <a:pt x="0" y="0"/>
                  </a:lnTo>
                  <a:lnTo>
                    <a:pt x="0" y="13715"/>
                  </a:lnTo>
                  <a:lnTo>
                    <a:pt x="185166" y="13715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8" name="object 708"/>
            <p:cNvPicPr/>
            <p:nvPr/>
          </p:nvPicPr>
          <p:blipFill>
            <a:blip r:embed="rId236" cstate="print"/>
            <a:stretch>
              <a:fillRect/>
            </a:stretch>
          </p:blipFill>
          <p:spPr>
            <a:xfrm>
              <a:off x="1151394" y="1798447"/>
              <a:ext cx="1728978" cy="13716"/>
            </a:xfrm>
            <a:prstGeom prst="rect">
              <a:avLst/>
            </a:prstGeom>
          </p:spPr>
        </p:pic>
        <p:sp>
          <p:nvSpPr>
            <p:cNvPr id="709" name="object 709"/>
            <p:cNvSpPr/>
            <p:nvPr/>
          </p:nvSpPr>
          <p:spPr>
            <a:xfrm>
              <a:off x="2880372" y="1798447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5" h="13969">
                  <a:moveTo>
                    <a:pt x="14477" y="13716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4477" y="13716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2894850" y="1798447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69">
                  <a:moveTo>
                    <a:pt x="13715" y="13716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3715" y="13716"/>
                  </a:lnTo>
                  <a:close/>
                </a:path>
              </a:pathLst>
            </a:custGeom>
            <a:solidFill>
              <a:srgbClr val="FFD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2908566" y="1798447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69">
                  <a:moveTo>
                    <a:pt x="28194" y="13716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28194" y="13716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2936760" y="1798447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15239" y="13716"/>
                  </a:moveTo>
                  <a:lnTo>
                    <a:pt x="15239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5239" y="1371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2952000" y="1798447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69">
                  <a:moveTo>
                    <a:pt x="13715" y="13716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3715" y="13716"/>
                  </a:lnTo>
                  <a:close/>
                </a:path>
              </a:pathLst>
            </a:custGeom>
            <a:solidFill>
              <a:srgbClr val="FFF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2965716" y="1798447"/>
              <a:ext cx="514350" cy="13970"/>
            </a:xfrm>
            <a:custGeom>
              <a:avLst/>
              <a:gdLst/>
              <a:ahLst/>
              <a:cxnLst/>
              <a:rect l="l" t="t" r="r" b="b"/>
              <a:pathLst>
                <a:path w="514350" h="13969">
                  <a:moveTo>
                    <a:pt x="514350" y="13716"/>
                  </a:moveTo>
                  <a:lnTo>
                    <a:pt x="514350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514350" y="1371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966228" y="1783207"/>
              <a:ext cx="172720" cy="15240"/>
            </a:xfrm>
            <a:custGeom>
              <a:avLst/>
              <a:gdLst/>
              <a:ahLst/>
              <a:cxnLst/>
              <a:rect l="l" t="t" r="r" b="b"/>
              <a:pathLst>
                <a:path w="172719" h="15239">
                  <a:moveTo>
                    <a:pt x="172212" y="15240"/>
                  </a:moveTo>
                  <a:lnTo>
                    <a:pt x="172212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172212" y="15240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6" name="object 716"/>
            <p:cNvPicPr/>
            <p:nvPr/>
          </p:nvPicPr>
          <p:blipFill>
            <a:blip r:embed="rId237" cstate="print"/>
            <a:stretch>
              <a:fillRect/>
            </a:stretch>
          </p:blipFill>
          <p:spPr>
            <a:xfrm>
              <a:off x="1138440" y="1783207"/>
              <a:ext cx="2341625" cy="15240"/>
            </a:xfrm>
            <a:prstGeom prst="rect">
              <a:avLst/>
            </a:prstGeom>
          </p:spPr>
        </p:pic>
        <p:sp>
          <p:nvSpPr>
            <p:cNvPr id="717" name="object 717"/>
            <p:cNvSpPr/>
            <p:nvPr/>
          </p:nvSpPr>
          <p:spPr>
            <a:xfrm>
              <a:off x="966228" y="1769491"/>
              <a:ext cx="128905" cy="13970"/>
            </a:xfrm>
            <a:custGeom>
              <a:avLst/>
              <a:gdLst/>
              <a:ahLst/>
              <a:cxnLst/>
              <a:rect l="l" t="t" r="r" b="b"/>
              <a:pathLst>
                <a:path w="128905" h="13969">
                  <a:moveTo>
                    <a:pt x="128778" y="13716"/>
                  </a:moveTo>
                  <a:lnTo>
                    <a:pt x="128778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28778" y="13716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8" name="object 718"/>
            <p:cNvPicPr/>
            <p:nvPr/>
          </p:nvPicPr>
          <p:blipFill>
            <a:blip r:embed="rId238" cstate="print"/>
            <a:stretch>
              <a:fillRect/>
            </a:stretch>
          </p:blipFill>
          <p:spPr>
            <a:xfrm>
              <a:off x="1095006" y="1769491"/>
              <a:ext cx="2385060" cy="13716"/>
            </a:xfrm>
            <a:prstGeom prst="rect">
              <a:avLst/>
            </a:prstGeom>
          </p:spPr>
        </p:pic>
        <p:sp>
          <p:nvSpPr>
            <p:cNvPr id="719" name="object 719"/>
            <p:cNvSpPr/>
            <p:nvPr/>
          </p:nvSpPr>
          <p:spPr>
            <a:xfrm>
              <a:off x="966228" y="1755013"/>
              <a:ext cx="128905" cy="14604"/>
            </a:xfrm>
            <a:custGeom>
              <a:avLst/>
              <a:gdLst/>
              <a:ahLst/>
              <a:cxnLst/>
              <a:rect l="l" t="t" r="r" b="b"/>
              <a:pathLst>
                <a:path w="128905" h="14605">
                  <a:moveTo>
                    <a:pt x="128778" y="14477"/>
                  </a:moveTo>
                  <a:lnTo>
                    <a:pt x="128778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128778" y="14477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0" name="object 720"/>
            <p:cNvPicPr/>
            <p:nvPr/>
          </p:nvPicPr>
          <p:blipFill>
            <a:blip r:embed="rId239" cstate="print"/>
            <a:stretch>
              <a:fillRect/>
            </a:stretch>
          </p:blipFill>
          <p:spPr>
            <a:xfrm>
              <a:off x="1095006" y="1755013"/>
              <a:ext cx="1684782" cy="14478"/>
            </a:xfrm>
            <a:prstGeom prst="rect">
              <a:avLst/>
            </a:prstGeom>
          </p:spPr>
        </p:pic>
        <p:sp>
          <p:nvSpPr>
            <p:cNvPr id="721" name="object 721"/>
            <p:cNvSpPr/>
            <p:nvPr/>
          </p:nvSpPr>
          <p:spPr>
            <a:xfrm>
              <a:off x="2779788" y="1755013"/>
              <a:ext cx="43815" cy="14604"/>
            </a:xfrm>
            <a:custGeom>
              <a:avLst/>
              <a:gdLst/>
              <a:ahLst/>
              <a:cxnLst/>
              <a:rect l="l" t="t" r="r" b="b"/>
              <a:pathLst>
                <a:path w="43814" h="14605">
                  <a:moveTo>
                    <a:pt x="43434" y="14478"/>
                  </a:moveTo>
                  <a:lnTo>
                    <a:pt x="43434" y="0"/>
                  </a:lnTo>
                  <a:lnTo>
                    <a:pt x="0" y="0"/>
                  </a:lnTo>
                  <a:lnTo>
                    <a:pt x="0" y="14478"/>
                  </a:lnTo>
                  <a:lnTo>
                    <a:pt x="43434" y="14478"/>
                  </a:lnTo>
                  <a:close/>
                </a:path>
              </a:pathLst>
            </a:custGeom>
            <a:solidFill>
              <a:srgbClr val="FF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2823222" y="1755013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69" h="14605">
                  <a:moveTo>
                    <a:pt x="13715" y="14478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14478"/>
                  </a:lnTo>
                  <a:lnTo>
                    <a:pt x="13715" y="14478"/>
                  </a:lnTo>
                  <a:close/>
                </a:path>
              </a:pathLst>
            </a:custGeom>
            <a:solidFill>
              <a:srgbClr val="FF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2836938" y="175501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14477" y="14478"/>
                  </a:moveTo>
                  <a:lnTo>
                    <a:pt x="14477" y="0"/>
                  </a:lnTo>
                  <a:lnTo>
                    <a:pt x="0" y="0"/>
                  </a:lnTo>
                  <a:lnTo>
                    <a:pt x="0" y="14478"/>
                  </a:lnTo>
                  <a:lnTo>
                    <a:pt x="14477" y="14478"/>
                  </a:lnTo>
                  <a:close/>
                </a:path>
              </a:pathLst>
            </a:custGeom>
            <a:solidFill>
              <a:srgbClr val="FFD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2851416" y="1755013"/>
              <a:ext cx="29209" cy="14604"/>
            </a:xfrm>
            <a:custGeom>
              <a:avLst/>
              <a:gdLst/>
              <a:ahLst/>
              <a:cxnLst/>
              <a:rect l="l" t="t" r="r" b="b"/>
              <a:pathLst>
                <a:path w="29210" h="14605">
                  <a:moveTo>
                    <a:pt x="28955" y="14478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14478"/>
                  </a:lnTo>
                  <a:lnTo>
                    <a:pt x="28955" y="14478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2880372" y="1755013"/>
              <a:ext cx="600075" cy="14604"/>
            </a:xfrm>
            <a:custGeom>
              <a:avLst/>
              <a:gdLst/>
              <a:ahLst/>
              <a:cxnLst/>
              <a:rect l="l" t="t" r="r" b="b"/>
              <a:pathLst>
                <a:path w="600075" h="14605">
                  <a:moveTo>
                    <a:pt x="599693" y="14478"/>
                  </a:moveTo>
                  <a:lnTo>
                    <a:pt x="599693" y="0"/>
                  </a:lnTo>
                  <a:lnTo>
                    <a:pt x="0" y="0"/>
                  </a:lnTo>
                  <a:lnTo>
                    <a:pt x="0" y="14478"/>
                  </a:lnTo>
                  <a:lnTo>
                    <a:pt x="599693" y="1447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950224" y="1743499"/>
              <a:ext cx="0" cy="2569210"/>
            </a:xfrm>
            <a:custGeom>
              <a:avLst/>
              <a:gdLst/>
              <a:ahLst/>
              <a:cxnLst/>
              <a:rect l="l" t="t" r="r" b="b"/>
              <a:pathLst>
                <a:path h="2569210">
                  <a:moveTo>
                    <a:pt x="0" y="2568602"/>
                  </a:moveTo>
                  <a:lnTo>
                    <a:pt x="0" y="0"/>
                  </a:lnTo>
                </a:path>
              </a:pathLst>
            </a:custGeom>
            <a:ln w="108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3496063" y="1743499"/>
              <a:ext cx="0" cy="2569210"/>
            </a:xfrm>
            <a:custGeom>
              <a:avLst/>
              <a:gdLst/>
              <a:ahLst/>
              <a:cxnLst/>
              <a:rect l="l" t="t" r="r" b="b"/>
              <a:pathLst>
                <a:path h="2569210">
                  <a:moveTo>
                    <a:pt x="0" y="2568602"/>
                  </a:moveTo>
                  <a:lnTo>
                    <a:pt x="0" y="0"/>
                  </a:lnTo>
                </a:path>
              </a:pathLst>
            </a:custGeom>
            <a:ln w="108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823734" y="4293812"/>
              <a:ext cx="132080" cy="0"/>
            </a:xfrm>
            <a:custGeom>
              <a:avLst/>
              <a:gdLst/>
              <a:ahLst/>
              <a:cxnLst/>
              <a:rect l="l" t="t" r="r" b="b"/>
              <a:pathLst>
                <a:path w="132080">
                  <a:moveTo>
                    <a:pt x="131827" y="0"/>
                  </a:moveTo>
                  <a:lnTo>
                    <a:pt x="0" y="0"/>
                  </a:lnTo>
                </a:path>
              </a:pathLst>
            </a:custGeom>
            <a:ln w="109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823734" y="3871685"/>
              <a:ext cx="132080" cy="0"/>
            </a:xfrm>
            <a:custGeom>
              <a:avLst/>
              <a:gdLst/>
              <a:ahLst/>
              <a:cxnLst/>
              <a:rect l="l" t="t" r="r" b="b"/>
              <a:pathLst>
                <a:path w="132080">
                  <a:moveTo>
                    <a:pt x="131827" y="0"/>
                  </a:moveTo>
                  <a:lnTo>
                    <a:pt x="0" y="0"/>
                  </a:lnTo>
                </a:path>
              </a:pathLst>
            </a:custGeom>
            <a:ln w="109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823734" y="3450312"/>
              <a:ext cx="132080" cy="0"/>
            </a:xfrm>
            <a:custGeom>
              <a:avLst/>
              <a:gdLst/>
              <a:ahLst/>
              <a:cxnLst/>
              <a:rect l="l" t="t" r="r" b="b"/>
              <a:pathLst>
                <a:path w="132080">
                  <a:moveTo>
                    <a:pt x="131827" y="0"/>
                  </a:moveTo>
                  <a:lnTo>
                    <a:pt x="0" y="0"/>
                  </a:lnTo>
                </a:path>
              </a:pathLst>
            </a:custGeom>
            <a:ln w="109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823734" y="3027417"/>
              <a:ext cx="132080" cy="0"/>
            </a:xfrm>
            <a:custGeom>
              <a:avLst/>
              <a:gdLst/>
              <a:ahLst/>
              <a:cxnLst/>
              <a:rect l="l" t="t" r="r" b="b"/>
              <a:pathLst>
                <a:path w="132080">
                  <a:moveTo>
                    <a:pt x="131827" y="0"/>
                  </a:moveTo>
                  <a:lnTo>
                    <a:pt x="0" y="0"/>
                  </a:lnTo>
                </a:path>
              </a:pathLst>
            </a:custGeom>
            <a:ln w="109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823734" y="2605290"/>
              <a:ext cx="132080" cy="0"/>
            </a:xfrm>
            <a:custGeom>
              <a:avLst/>
              <a:gdLst/>
              <a:ahLst/>
              <a:cxnLst/>
              <a:rect l="l" t="t" r="r" b="b"/>
              <a:pathLst>
                <a:path w="132080">
                  <a:moveTo>
                    <a:pt x="131827" y="0"/>
                  </a:moveTo>
                  <a:lnTo>
                    <a:pt x="0" y="0"/>
                  </a:lnTo>
                </a:path>
              </a:pathLst>
            </a:custGeom>
            <a:ln w="109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823734" y="2183917"/>
              <a:ext cx="132080" cy="0"/>
            </a:xfrm>
            <a:custGeom>
              <a:avLst/>
              <a:gdLst/>
              <a:ahLst/>
              <a:cxnLst/>
              <a:rect l="l" t="t" r="r" b="b"/>
              <a:pathLst>
                <a:path w="132080">
                  <a:moveTo>
                    <a:pt x="131827" y="0"/>
                  </a:moveTo>
                  <a:lnTo>
                    <a:pt x="0" y="0"/>
                  </a:lnTo>
                </a:path>
              </a:pathLst>
            </a:custGeom>
            <a:ln w="109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823734" y="1761789"/>
              <a:ext cx="132080" cy="0"/>
            </a:xfrm>
            <a:custGeom>
              <a:avLst/>
              <a:gdLst/>
              <a:ahLst/>
              <a:cxnLst/>
              <a:rect l="l" t="t" r="r" b="b"/>
              <a:pathLst>
                <a:path w="132080">
                  <a:moveTo>
                    <a:pt x="131827" y="0"/>
                  </a:moveTo>
                  <a:lnTo>
                    <a:pt x="0" y="0"/>
                  </a:lnTo>
                </a:path>
              </a:pathLst>
            </a:custGeom>
            <a:ln w="109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944129" y="4317445"/>
              <a:ext cx="2558415" cy="0"/>
            </a:xfrm>
            <a:custGeom>
              <a:avLst/>
              <a:gdLst/>
              <a:ahLst/>
              <a:cxnLst/>
              <a:rect l="l" t="t" r="r" b="b"/>
              <a:pathLst>
                <a:path w="2558415">
                  <a:moveTo>
                    <a:pt x="2558029" y="0"/>
                  </a:moveTo>
                  <a:lnTo>
                    <a:pt x="0" y="0"/>
                  </a:lnTo>
                </a:path>
              </a:pathLst>
            </a:custGeom>
            <a:ln w="109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944129" y="1738170"/>
              <a:ext cx="2558415" cy="0"/>
            </a:xfrm>
            <a:custGeom>
              <a:avLst/>
              <a:gdLst/>
              <a:ahLst/>
              <a:cxnLst/>
              <a:rect l="l" t="t" r="r" b="b"/>
              <a:pathLst>
                <a:path w="2558415">
                  <a:moveTo>
                    <a:pt x="2558029" y="0"/>
                  </a:moveTo>
                  <a:lnTo>
                    <a:pt x="0" y="0"/>
                  </a:lnTo>
                </a:path>
              </a:pathLst>
            </a:custGeom>
            <a:ln w="109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973089" y="4312102"/>
              <a:ext cx="0" cy="132715"/>
            </a:xfrm>
            <a:custGeom>
              <a:avLst/>
              <a:gdLst/>
              <a:ahLst/>
              <a:cxnLst/>
              <a:rect l="l" t="t" r="r" b="b"/>
              <a:pathLst>
                <a:path h="132714">
                  <a:moveTo>
                    <a:pt x="0" y="0"/>
                  </a:moveTo>
                  <a:lnTo>
                    <a:pt x="0" y="131737"/>
                  </a:lnTo>
                </a:path>
              </a:pathLst>
            </a:custGeom>
            <a:ln w="108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389898" y="4312102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0"/>
                  </a:moveTo>
                  <a:lnTo>
                    <a:pt x="0" y="70408"/>
                  </a:lnTo>
                </a:path>
              </a:pathLst>
            </a:custGeom>
            <a:ln w="108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1805950" y="4312102"/>
              <a:ext cx="0" cy="132715"/>
            </a:xfrm>
            <a:custGeom>
              <a:avLst/>
              <a:gdLst/>
              <a:ahLst/>
              <a:cxnLst/>
              <a:rect l="l" t="t" r="r" b="b"/>
              <a:pathLst>
                <a:path h="132714">
                  <a:moveTo>
                    <a:pt x="0" y="0"/>
                  </a:moveTo>
                  <a:lnTo>
                    <a:pt x="0" y="131737"/>
                  </a:lnTo>
                </a:path>
              </a:pathLst>
            </a:custGeom>
            <a:ln w="108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2222759" y="4312102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0"/>
                  </a:moveTo>
                  <a:lnTo>
                    <a:pt x="0" y="70408"/>
                  </a:lnTo>
                </a:path>
              </a:pathLst>
            </a:custGeom>
            <a:ln w="108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2640338" y="4312102"/>
              <a:ext cx="0" cy="132715"/>
            </a:xfrm>
            <a:custGeom>
              <a:avLst/>
              <a:gdLst/>
              <a:ahLst/>
              <a:cxnLst/>
              <a:rect l="l" t="t" r="r" b="b"/>
              <a:pathLst>
                <a:path h="132714">
                  <a:moveTo>
                    <a:pt x="0" y="0"/>
                  </a:moveTo>
                  <a:lnTo>
                    <a:pt x="0" y="131737"/>
                  </a:lnTo>
                </a:path>
              </a:pathLst>
            </a:custGeom>
            <a:ln w="108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3056389" y="4312102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0"/>
                  </a:moveTo>
                  <a:lnTo>
                    <a:pt x="0" y="70408"/>
                  </a:lnTo>
                </a:path>
              </a:pathLst>
            </a:custGeom>
            <a:ln w="108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3473198" y="4312102"/>
              <a:ext cx="0" cy="132715"/>
            </a:xfrm>
            <a:custGeom>
              <a:avLst/>
              <a:gdLst/>
              <a:ahLst/>
              <a:cxnLst/>
              <a:rect l="l" t="t" r="r" b="b"/>
              <a:pathLst>
                <a:path h="132714">
                  <a:moveTo>
                    <a:pt x="0" y="0"/>
                  </a:moveTo>
                  <a:lnTo>
                    <a:pt x="0" y="131737"/>
                  </a:lnTo>
                </a:path>
              </a:pathLst>
            </a:custGeom>
            <a:ln w="108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1639074" y="2343277"/>
              <a:ext cx="230504" cy="219710"/>
            </a:xfrm>
            <a:custGeom>
              <a:avLst/>
              <a:gdLst/>
              <a:ahLst/>
              <a:cxnLst/>
              <a:rect l="l" t="t" r="r" b="b"/>
              <a:pathLst>
                <a:path w="230505" h="219710">
                  <a:moveTo>
                    <a:pt x="230124" y="219456"/>
                  </a:moveTo>
                  <a:lnTo>
                    <a:pt x="230124" y="0"/>
                  </a:lnTo>
                  <a:lnTo>
                    <a:pt x="0" y="0"/>
                  </a:lnTo>
                  <a:lnTo>
                    <a:pt x="0" y="219456"/>
                  </a:lnTo>
                  <a:lnTo>
                    <a:pt x="230124" y="2194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5" name="object 745"/>
          <p:cNvSpPr txBox="1"/>
          <p:nvPr/>
        </p:nvSpPr>
        <p:spPr>
          <a:xfrm>
            <a:off x="403364" y="4171973"/>
            <a:ext cx="37338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70" dirty="0">
                <a:latin typeface="Helvetica"/>
                <a:cs typeface="Helvetica"/>
              </a:rPr>
              <a:t>-</a:t>
            </a:r>
            <a:r>
              <a:rPr sz="1350" spc="75" dirty="0">
                <a:latin typeface="Helvetica"/>
                <a:cs typeface="Helvetica"/>
              </a:rPr>
              <a:t>0.7</a:t>
            </a:r>
            <a:endParaRPr sz="1350">
              <a:latin typeface="Helvetica"/>
              <a:cs typeface="Helvetica"/>
            </a:endParaRPr>
          </a:p>
        </p:txBody>
      </p:sp>
      <p:sp>
        <p:nvSpPr>
          <p:cNvPr id="746" name="object 746"/>
          <p:cNvSpPr txBox="1"/>
          <p:nvPr/>
        </p:nvSpPr>
        <p:spPr>
          <a:xfrm>
            <a:off x="403364" y="3749063"/>
            <a:ext cx="37338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70" dirty="0">
                <a:latin typeface="Helvetica"/>
                <a:cs typeface="Helvetica"/>
              </a:rPr>
              <a:t>-</a:t>
            </a:r>
            <a:r>
              <a:rPr sz="1350" spc="75" dirty="0">
                <a:latin typeface="Helvetica"/>
                <a:cs typeface="Helvetica"/>
              </a:rPr>
              <a:t>0.6</a:t>
            </a:r>
            <a:endParaRPr sz="1350">
              <a:latin typeface="Helvetica"/>
              <a:cs typeface="Helvetica"/>
            </a:endParaRPr>
          </a:p>
        </p:txBody>
      </p:sp>
      <p:sp>
        <p:nvSpPr>
          <p:cNvPr id="747" name="object 747"/>
          <p:cNvSpPr txBox="1"/>
          <p:nvPr/>
        </p:nvSpPr>
        <p:spPr>
          <a:xfrm>
            <a:off x="403364" y="3327677"/>
            <a:ext cx="37338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70" dirty="0">
                <a:latin typeface="Helvetica"/>
                <a:cs typeface="Helvetica"/>
              </a:rPr>
              <a:t>-</a:t>
            </a:r>
            <a:r>
              <a:rPr sz="1350" spc="75" dirty="0">
                <a:latin typeface="Helvetica"/>
                <a:cs typeface="Helvetica"/>
              </a:rPr>
              <a:t>0.5</a:t>
            </a:r>
            <a:endParaRPr sz="1350">
              <a:latin typeface="Helvetica"/>
              <a:cs typeface="Helvetica"/>
            </a:endParaRPr>
          </a:p>
        </p:txBody>
      </p:sp>
      <p:sp>
        <p:nvSpPr>
          <p:cNvPr id="748" name="object 748"/>
          <p:cNvSpPr txBox="1"/>
          <p:nvPr/>
        </p:nvSpPr>
        <p:spPr>
          <a:xfrm>
            <a:off x="403364" y="2330219"/>
            <a:ext cx="1421765" cy="8115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92860">
              <a:lnSpc>
                <a:spcPts val="1410"/>
              </a:lnSpc>
              <a:spcBef>
                <a:spcPts val="130"/>
              </a:spcBef>
            </a:pPr>
            <a:r>
              <a:rPr sz="1350" spc="100" dirty="0">
                <a:latin typeface="Helvetica"/>
                <a:cs typeface="Helvetica"/>
              </a:rPr>
              <a:t>2</a:t>
            </a:r>
            <a:endParaRPr sz="1350">
              <a:latin typeface="Helvetica"/>
              <a:cs typeface="Helvetica"/>
            </a:endParaRPr>
          </a:p>
          <a:p>
            <a:pPr marL="12700">
              <a:lnSpc>
                <a:spcPts val="1250"/>
              </a:lnSpc>
            </a:pPr>
            <a:r>
              <a:rPr sz="1350" spc="70" dirty="0">
                <a:latin typeface="Helvetica"/>
                <a:cs typeface="Helvetica"/>
              </a:rPr>
              <a:t>-</a:t>
            </a:r>
            <a:r>
              <a:rPr sz="1350" spc="75" dirty="0">
                <a:latin typeface="Helvetica"/>
                <a:cs typeface="Helvetica"/>
              </a:rPr>
              <a:t>0.3</a:t>
            </a:r>
            <a:endParaRPr sz="1350">
              <a:latin typeface="Helvetica"/>
              <a:cs typeface="Helvetica"/>
            </a:endParaRPr>
          </a:p>
          <a:p>
            <a:pPr marL="872490">
              <a:lnSpc>
                <a:spcPts val="1460"/>
              </a:lnSpc>
            </a:pPr>
            <a:r>
              <a:rPr sz="1350" spc="100" dirty="0">
                <a:latin typeface="Helvetica"/>
                <a:cs typeface="Helvetica"/>
              </a:rPr>
              <a:t>0</a:t>
            </a:r>
            <a:endParaRPr sz="13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350" spc="70" dirty="0">
                <a:latin typeface="Helvetica"/>
                <a:cs typeface="Helvetica"/>
              </a:rPr>
              <a:t>-</a:t>
            </a:r>
            <a:r>
              <a:rPr sz="1350" spc="75" dirty="0">
                <a:latin typeface="Helvetica"/>
                <a:cs typeface="Helvetica"/>
              </a:rPr>
              <a:t>0.4</a:t>
            </a:r>
            <a:endParaRPr sz="1350">
              <a:latin typeface="Helvetica"/>
              <a:cs typeface="Helvetica"/>
            </a:endParaRPr>
          </a:p>
        </p:txBody>
      </p:sp>
      <p:sp>
        <p:nvSpPr>
          <p:cNvPr id="749" name="object 749"/>
          <p:cNvSpPr txBox="1"/>
          <p:nvPr/>
        </p:nvSpPr>
        <p:spPr>
          <a:xfrm>
            <a:off x="403364" y="2061995"/>
            <a:ext cx="37338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70" dirty="0">
                <a:latin typeface="Helvetica"/>
                <a:cs typeface="Helvetica"/>
              </a:rPr>
              <a:t>-</a:t>
            </a:r>
            <a:r>
              <a:rPr sz="1350" spc="75" dirty="0">
                <a:latin typeface="Helvetica"/>
                <a:cs typeface="Helvetica"/>
              </a:rPr>
              <a:t>0.2</a:t>
            </a:r>
            <a:endParaRPr sz="1350">
              <a:latin typeface="Helvetica"/>
              <a:cs typeface="Helvetica"/>
            </a:endParaRPr>
          </a:p>
        </p:txBody>
      </p:sp>
      <p:sp>
        <p:nvSpPr>
          <p:cNvPr id="750" name="object 750"/>
          <p:cNvSpPr txBox="1"/>
          <p:nvPr/>
        </p:nvSpPr>
        <p:spPr>
          <a:xfrm>
            <a:off x="403364" y="1639085"/>
            <a:ext cx="37338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70" dirty="0">
                <a:latin typeface="Helvetica"/>
                <a:cs typeface="Helvetica"/>
              </a:rPr>
              <a:t>-</a:t>
            </a:r>
            <a:r>
              <a:rPr sz="1350" spc="75" dirty="0">
                <a:latin typeface="Helvetica"/>
                <a:cs typeface="Helvetica"/>
              </a:rPr>
              <a:t>0.1</a:t>
            </a:r>
            <a:endParaRPr sz="1350">
              <a:latin typeface="Helvetica"/>
              <a:cs typeface="Helvetica"/>
            </a:endParaRPr>
          </a:p>
        </p:txBody>
      </p:sp>
      <p:sp>
        <p:nvSpPr>
          <p:cNvPr id="751" name="object 751"/>
          <p:cNvSpPr txBox="1"/>
          <p:nvPr/>
        </p:nvSpPr>
        <p:spPr>
          <a:xfrm>
            <a:off x="68101" y="2585745"/>
            <a:ext cx="266065" cy="9290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05"/>
              </a:lnSpc>
            </a:pPr>
            <a:r>
              <a:rPr sz="1350" dirty="0">
                <a:latin typeface="Helvetica"/>
                <a:cs typeface="Helvetica"/>
              </a:rPr>
              <a:t>V</a:t>
            </a:r>
            <a:r>
              <a:rPr sz="1875" baseline="-17777" dirty="0">
                <a:latin typeface="Helvetica"/>
                <a:cs typeface="Helvetica"/>
              </a:rPr>
              <a:t>NOSE</a:t>
            </a:r>
            <a:r>
              <a:rPr sz="1875" spc="52" baseline="-17777" dirty="0">
                <a:latin typeface="Helvetica"/>
                <a:cs typeface="Helvetica"/>
              </a:rPr>
              <a:t> </a:t>
            </a:r>
            <a:r>
              <a:rPr sz="1350" spc="114" dirty="0">
                <a:latin typeface="Helvetica"/>
                <a:cs typeface="Helvetica"/>
              </a:rPr>
              <a:t>(V)</a:t>
            </a:r>
            <a:endParaRPr sz="1350">
              <a:latin typeface="Helvetica"/>
              <a:cs typeface="Helvetica"/>
            </a:endParaRPr>
          </a:p>
        </p:txBody>
      </p:sp>
      <p:sp>
        <p:nvSpPr>
          <p:cNvPr id="752" name="object 752"/>
          <p:cNvSpPr txBox="1"/>
          <p:nvPr/>
        </p:nvSpPr>
        <p:spPr>
          <a:xfrm>
            <a:off x="786650" y="4498109"/>
            <a:ext cx="37338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70" dirty="0">
                <a:latin typeface="Helvetica"/>
                <a:cs typeface="Helvetica"/>
              </a:rPr>
              <a:t>-</a:t>
            </a:r>
            <a:r>
              <a:rPr sz="1350" spc="75" dirty="0">
                <a:latin typeface="Helvetica"/>
                <a:cs typeface="Helvetica"/>
              </a:rPr>
              <a:t>0.6</a:t>
            </a:r>
            <a:endParaRPr sz="1350">
              <a:latin typeface="Helvetica"/>
              <a:cs typeface="Helvetica"/>
            </a:endParaRPr>
          </a:p>
        </p:txBody>
      </p:sp>
      <p:sp>
        <p:nvSpPr>
          <p:cNvPr id="753" name="object 753"/>
          <p:cNvSpPr txBox="1"/>
          <p:nvPr/>
        </p:nvSpPr>
        <p:spPr>
          <a:xfrm>
            <a:off x="1594116" y="4460438"/>
            <a:ext cx="1258570" cy="5226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0"/>
              </a:spcBef>
              <a:tabLst>
                <a:tab pos="871855" algn="l"/>
              </a:tabLst>
            </a:pPr>
            <a:r>
              <a:rPr sz="1350" spc="70" dirty="0">
                <a:latin typeface="Helvetica"/>
                <a:cs typeface="Helvetica"/>
              </a:rPr>
              <a:t>-</a:t>
            </a:r>
            <a:r>
              <a:rPr sz="1350" spc="75" dirty="0">
                <a:latin typeface="Helvetica"/>
                <a:cs typeface="Helvetica"/>
              </a:rPr>
              <a:t>0.4</a:t>
            </a:r>
            <a:r>
              <a:rPr sz="1350" dirty="0">
                <a:latin typeface="Helvetica"/>
                <a:cs typeface="Helvetica"/>
              </a:rPr>
              <a:t>	</a:t>
            </a:r>
            <a:r>
              <a:rPr sz="1350" spc="70" dirty="0">
                <a:latin typeface="Helvetica"/>
                <a:cs typeface="Helvetica"/>
              </a:rPr>
              <a:t>-</a:t>
            </a:r>
            <a:r>
              <a:rPr sz="1350" spc="75" dirty="0">
                <a:latin typeface="Helvetica"/>
                <a:cs typeface="Helvetica"/>
              </a:rPr>
              <a:t>0.2</a:t>
            </a:r>
            <a:endParaRPr sz="1350">
              <a:latin typeface="Helvetica"/>
              <a:cs typeface="Helvetica"/>
            </a:endParaRPr>
          </a:p>
          <a:p>
            <a:pPr marL="237490">
              <a:lnSpc>
                <a:spcPct val="100000"/>
              </a:lnSpc>
              <a:spcBef>
                <a:spcPts val="335"/>
              </a:spcBef>
            </a:pPr>
            <a:r>
              <a:rPr sz="1350" dirty="0">
                <a:latin typeface="Helvetica"/>
                <a:cs typeface="Helvetica"/>
              </a:rPr>
              <a:t>V</a:t>
            </a:r>
            <a:r>
              <a:rPr sz="1950" baseline="-17094" dirty="0">
                <a:latin typeface="Helvetica"/>
                <a:cs typeface="Helvetica"/>
              </a:rPr>
              <a:t>QPC1</a:t>
            </a:r>
            <a:r>
              <a:rPr sz="1950" spc="-15" baseline="-17094" dirty="0">
                <a:latin typeface="Helvetica"/>
                <a:cs typeface="Helvetica"/>
              </a:rPr>
              <a:t> </a:t>
            </a:r>
            <a:r>
              <a:rPr sz="1350" spc="105" dirty="0">
                <a:latin typeface="Helvetica"/>
                <a:cs typeface="Helvetica"/>
              </a:rPr>
              <a:t>(V)</a:t>
            </a:r>
            <a:endParaRPr sz="1350">
              <a:latin typeface="Helvetica"/>
              <a:cs typeface="Helvetica"/>
            </a:endParaRPr>
          </a:p>
        </p:txBody>
      </p:sp>
      <p:sp>
        <p:nvSpPr>
          <p:cNvPr id="754" name="object 754"/>
          <p:cNvSpPr txBox="1"/>
          <p:nvPr/>
        </p:nvSpPr>
        <p:spPr>
          <a:xfrm>
            <a:off x="3319538" y="4498109"/>
            <a:ext cx="30861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80" dirty="0">
                <a:latin typeface="Helvetica"/>
                <a:cs typeface="Helvetica"/>
              </a:rPr>
              <a:t>0.0</a:t>
            </a:r>
            <a:endParaRPr sz="1350">
              <a:latin typeface="Helvetica"/>
              <a:cs typeface="Helvetica"/>
            </a:endParaRPr>
          </a:p>
        </p:txBody>
      </p:sp>
      <p:sp>
        <p:nvSpPr>
          <p:cNvPr id="755" name="object 755"/>
          <p:cNvSpPr/>
          <p:nvPr/>
        </p:nvSpPr>
        <p:spPr>
          <a:xfrm>
            <a:off x="2126754" y="2056765"/>
            <a:ext cx="230504" cy="219710"/>
          </a:xfrm>
          <a:custGeom>
            <a:avLst/>
            <a:gdLst/>
            <a:ahLst/>
            <a:cxnLst/>
            <a:rect l="l" t="t" r="r" b="b"/>
            <a:pathLst>
              <a:path w="230505" h="219710">
                <a:moveTo>
                  <a:pt x="230124" y="219456"/>
                </a:moveTo>
                <a:lnTo>
                  <a:pt x="230124" y="0"/>
                </a:lnTo>
                <a:lnTo>
                  <a:pt x="0" y="0"/>
                </a:lnTo>
                <a:lnTo>
                  <a:pt x="0" y="219456"/>
                </a:lnTo>
                <a:lnTo>
                  <a:pt x="230124" y="2194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 txBox="1"/>
          <p:nvPr/>
        </p:nvSpPr>
        <p:spPr>
          <a:xfrm>
            <a:off x="2171621" y="2043707"/>
            <a:ext cx="14097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100" dirty="0">
                <a:latin typeface="Helvetica"/>
                <a:cs typeface="Helvetica"/>
              </a:rPr>
              <a:t>4</a:t>
            </a:r>
            <a:endParaRPr sz="1350">
              <a:latin typeface="Helvetica"/>
              <a:cs typeface="Helvetica"/>
            </a:endParaRPr>
          </a:p>
        </p:txBody>
      </p:sp>
      <p:sp>
        <p:nvSpPr>
          <p:cNvPr id="757" name="object 757"/>
          <p:cNvSpPr/>
          <p:nvPr/>
        </p:nvSpPr>
        <p:spPr>
          <a:xfrm>
            <a:off x="2612910" y="1870075"/>
            <a:ext cx="231140" cy="219710"/>
          </a:xfrm>
          <a:custGeom>
            <a:avLst/>
            <a:gdLst/>
            <a:ahLst/>
            <a:cxnLst/>
            <a:rect l="l" t="t" r="r" b="b"/>
            <a:pathLst>
              <a:path w="231139" h="219710">
                <a:moveTo>
                  <a:pt x="230886" y="219455"/>
                </a:moveTo>
                <a:lnTo>
                  <a:pt x="230886" y="0"/>
                </a:lnTo>
                <a:lnTo>
                  <a:pt x="0" y="0"/>
                </a:lnTo>
                <a:lnTo>
                  <a:pt x="0" y="219455"/>
                </a:lnTo>
                <a:lnTo>
                  <a:pt x="230886" y="2194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 txBox="1"/>
          <p:nvPr/>
        </p:nvSpPr>
        <p:spPr>
          <a:xfrm>
            <a:off x="2657777" y="1857017"/>
            <a:ext cx="14097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100" dirty="0">
                <a:latin typeface="Helvetica"/>
                <a:cs typeface="Helvetica"/>
              </a:rPr>
              <a:t>6</a:t>
            </a:r>
            <a:endParaRPr sz="1350">
              <a:latin typeface="Helvetica"/>
              <a:cs typeface="Helvetica"/>
            </a:endParaRPr>
          </a:p>
        </p:txBody>
      </p:sp>
      <p:sp>
        <p:nvSpPr>
          <p:cNvPr id="759" name="object 759"/>
          <p:cNvSpPr/>
          <p:nvPr/>
        </p:nvSpPr>
        <p:spPr>
          <a:xfrm>
            <a:off x="3130308" y="1769491"/>
            <a:ext cx="231140" cy="220345"/>
          </a:xfrm>
          <a:custGeom>
            <a:avLst/>
            <a:gdLst/>
            <a:ahLst/>
            <a:cxnLst/>
            <a:rect l="l" t="t" r="r" b="b"/>
            <a:pathLst>
              <a:path w="231139" h="220344">
                <a:moveTo>
                  <a:pt x="230886" y="220218"/>
                </a:moveTo>
                <a:lnTo>
                  <a:pt x="230886" y="0"/>
                </a:lnTo>
                <a:lnTo>
                  <a:pt x="0" y="0"/>
                </a:lnTo>
                <a:lnTo>
                  <a:pt x="0" y="220218"/>
                </a:lnTo>
                <a:lnTo>
                  <a:pt x="230886" y="2202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 txBox="1"/>
          <p:nvPr/>
        </p:nvSpPr>
        <p:spPr>
          <a:xfrm>
            <a:off x="3175175" y="1757195"/>
            <a:ext cx="14097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100" dirty="0">
                <a:latin typeface="Helvetica"/>
                <a:cs typeface="Helvetica"/>
              </a:rPr>
              <a:t>8</a:t>
            </a:r>
            <a:endParaRPr sz="1350">
              <a:latin typeface="Helvetica"/>
              <a:cs typeface="Helvetica"/>
            </a:endParaRPr>
          </a:p>
        </p:txBody>
      </p:sp>
      <p:grpSp>
        <p:nvGrpSpPr>
          <p:cNvPr id="761" name="object 761"/>
          <p:cNvGrpSpPr/>
          <p:nvPr/>
        </p:nvGrpSpPr>
        <p:grpSpPr>
          <a:xfrm>
            <a:off x="1822205" y="912492"/>
            <a:ext cx="1943100" cy="321945"/>
            <a:chOff x="1822205" y="912492"/>
            <a:chExt cx="1943100" cy="321945"/>
          </a:xfrm>
        </p:grpSpPr>
        <p:pic>
          <p:nvPicPr>
            <p:cNvPr id="762" name="object 762"/>
            <p:cNvPicPr/>
            <p:nvPr/>
          </p:nvPicPr>
          <p:blipFill>
            <a:blip r:embed="rId240" cstate="print"/>
            <a:stretch>
              <a:fillRect/>
            </a:stretch>
          </p:blipFill>
          <p:spPr>
            <a:xfrm>
              <a:off x="1839480" y="929767"/>
              <a:ext cx="1908047" cy="164592"/>
            </a:xfrm>
            <a:prstGeom prst="rect">
              <a:avLst/>
            </a:prstGeom>
          </p:spPr>
        </p:pic>
        <p:sp>
          <p:nvSpPr>
            <p:cNvPr id="763" name="object 763"/>
            <p:cNvSpPr/>
            <p:nvPr/>
          </p:nvSpPr>
          <p:spPr>
            <a:xfrm>
              <a:off x="1826527" y="921400"/>
              <a:ext cx="0" cy="182245"/>
            </a:xfrm>
            <a:custGeom>
              <a:avLst/>
              <a:gdLst/>
              <a:ahLst/>
              <a:cxnLst/>
              <a:rect l="l" t="t" r="r" b="b"/>
              <a:pathLst>
                <a:path h="182244">
                  <a:moveTo>
                    <a:pt x="0" y="182125"/>
                  </a:moveTo>
                  <a:lnTo>
                    <a:pt x="0" y="0"/>
                  </a:lnTo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3760482" y="921400"/>
              <a:ext cx="0" cy="182245"/>
            </a:xfrm>
            <a:custGeom>
              <a:avLst/>
              <a:gdLst/>
              <a:ahLst/>
              <a:cxnLst/>
              <a:rect l="l" t="t" r="r" b="b"/>
              <a:pathLst>
                <a:path h="182244">
                  <a:moveTo>
                    <a:pt x="0" y="182125"/>
                  </a:moveTo>
                  <a:lnTo>
                    <a:pt x="0" y="0"/>
                  </a:lnTo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1822725" y="1108094"/>
              <a:ext cx="1941830" cy="0"/>
            </a:xfrm>
            <a:custGeom>
              <a:avLst/>
              <a:gdLst/>
              <a:ahLst/>
              <a:cxnLst/>
              <a:rect l="l" t="t" r="r" b="b"/>
              <a:pathLst>
                <a:path w="1941829">
                  <a:moveTo>
                    <a:pt x="1941572" y="0"/>
                  </a:moveTo>
                  <a:lnTo>
                    <a:pt x="0" y="0"/>
                  </a:lnTo>
                </a:path>
              </a:pathLst>
            </a:custGeom>
            <a:ln w="86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1822725" y="916831"/>
              <a:ext cx="1941830" cy="0"/>
            </a:xfrm>
            <a:custGeom>
              <a:avLst/>
              <a:gdLst/>
              <a:ahLst/>
              <a:cxnLst/>
              <a:rect l="l" t="t" r="r" b="b"/>
              <a:pathLst>
                <a:path w="1941829">
                  <a:moveTo>
                    <a:pt x="1941572" y="0"/>
                  </a:moveTo>
                  <a:lnTo>
                    <a:pt x="0" y="0"/>
                  </a:lnTo>
                </a:path>
              </a:pathLst>
            </a:custGeom>
            <a:ln w="86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3745246" y="1103526"/>
              <a:ext cx="0" cy="130810"/>
            </a:xfrm>
            <a:custGeom>
              <a:avLst/>
              <a:gdLst/>
              <a:ahLst/>
              <a:cxnLst/>
              <a:rect l="l" t="t" r="r" b="b"/>
              <a:pathLst>
                <a:path h="130809">
                  <a:moveTo>
                    <a:pt x="0" y="0"/>
                  </a:moveTo>
                  <a:lnTo>
                    <a:pt x="0" y="130048"/>
                  </a:lnTo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3268989" y="1103526"/>
              <a:ext cx="0" cy="130810"/>
            </a:xfrm>
            <a:custGeom>
              <a:avLst/>
              <a:gdLst/>
              <a:ahLst/>
              <a:cxnLst/>
              <a:rect l="l" t="t" r="r" b="b"/>
              <a:pathLst>
                <a:path h="130809">
                  <a:moveTo>
                    <a:pt x="0" y="0"/>
                  </a:moveTo>
                  <a:lnTo>
                    <a:pt x="0" y="130048"/>
                  </a:lnTo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2793504" y="1103526"/>
              <a:ext cx="0" cy="130810"/>
            </a:xfrm>
            <a:custGeom>
              <a:avLst/>
              <a:gdLst/>
              <a:ahLst/>
              <a:cxnLst/>
              <a:rect l="l" t="t" r="r" b="b"/>
              <a:pathLst>
                <a:path h="130809">
                  <a:moveTo>
                    <a:pt x="0" y="0"/>
                  </a:moveTo>
                  <a:lnTo>
                    <a:pt x="0" y="130048"/>
                  </a:lnTo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2318020" y="1103526"/>
              <a:ext cx="0" cy="130810"/>
            </a:xfrm>
            <a:custGeom>
              <a:avLst/>
              <a:gdLst/>
              <a:ahLst/>
              <a:cxnLst/>
              <a:rect l="l" t="t" r="r" b="b"/>
              <a:pathLst>
                <a:path h="130809">
                  <a:moveTo>
                    <a:pt x="0" y="0"/>
                  </a:moveTo>
                  <a:lnTo>
                    <a:pt x="0" y="130048"/>
                  </a:lnTo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1841762" y="1103526"/>
              <a:ext cx="0" cy="130810"/>
            </a:xfrm>
            <a:custGeom>
              <a:avLst/>
              <a:gdLst/>
              <a:ahLst/>
              <a:cxnLst/>
              <a:rect l="l" t="t" r="r" b="b"/>
              <a:pathLst>
                <a:path h="130809">
                  <a:moveTo>
                    <a:pt x="0" y="0"/>
                  </a:moveTo>
                  <a:lnTo>
                    <a:pt x="0" y="130048"/>
                  </a:lnTo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2" name="object 772"/>
          <p:cNvSpPr txBox="1"/>
          <p:nvPr/>
        </p:nvSpPr>
        <p:spPr>
          <a:xfrm>
            <a:off x="3675392" y="1286110"/>
            <a:ext cx="14033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spc="100" dirty="0">
                <a:latin typeface="Helvetica"/>
                <a:cs typeface="Helvetica"/>
              </a:rPr>
              <a:t>8</a:t>
            </a:r>
            <a:endParaRPr sz="1350">
              <a:latin typeface="Helvetica"/>
              <a:cs typeface="Helvetica"/>
            </a:endParaRPr>
          </a:p>
        </p:txBody>
      </p:sp>
      <p:sp>
        <p:nvSpPr>
          <p:cNvPr id="773" name="object 773"/>
          <p:cNvSpPr txBox="1"/>
          <p:nvPr/>
        </p:nvSpPr>
        <p:spPr>
          <a:xfrm>
            <a:off x="3199142" y="1286110"/>
            <a:ext cx="14033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spc="100" dirty="0">
                <a:latin typeface="Helvetica"/>
                <a:cs typeface="Helvetica"/>
              </a:rPr>
              <a:t>6</a:t>
            </a:r>
            <a:endParaRPr sz="1350">
              <a:latin typeface="Helvetica"/>
              <a:cs typeface="Helvetica"/>
            </a:endParaRPr>
          </a:p>
        </p:txBody>
      </p:sp>
      <p:sp>
        <p:nvSpPr>
          <p:cNvPr id="774" name="object 774"/>
          <p:cNvSpPr txBox="1"/>
          <p:nvPr/>
        </p:nvSpPr>
        <p:spPr>
          <a:xfrm>
            <a:off x="2723654" y="1286110"/>
            <a:ext cx="14033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spc="100" dirty="0">
                <a:latin typeface="Helvetica"/>
                <a:cs typeface="Helvetica"/>
              </a:rPr>
              <a:t>4</a:t>
            </a:r>
            <a:endParaRPr sz="1350">
              <a:latin typeface="Helvetica"/>
              <a:cs typeface="Helvetica"/>
            </a:endParaRPr>
          </a:p>
        </p:txBody>
      </p:sp>
      <p:sp>
        <p:nvSpPr>
          <p:cNvPr id="775" name="object 775"/>
          <p:cNvSpPr txBox="1"/>
          <p:nvPr/>
        </p:nvSpPr>
        <p:spPr>
          <a:xfrm>
            <a:off x="2248166" y="1286110"/>
            <a:ext cx="14033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spc="100" dirty="0">
                <a:latin typeface="Helvetica"/>
                <a:cs typeface="Helvetica"/>
              </a:rPr>
              <a:t>2</a:t>
            </a:r>
            <a:endParaRPr sz="1350">
              <a:latin typeface="Helvetica"/>
              <a:cs typeface="Helvetica"/>
            </a:endParaRPr>
          </a:p>
        </p:txBody>
      </p:sp>
      <p:sp>
        <p:nvSpPr>
          <p:cNvPr id="776" name="object 776"/>
          <p:cNvSpPr txBox="1"/>
          <p:nvPr/>
        </p:nvSpPr>
        <p:spPr>
          <a:xfrm>
            <a:off x="1771916" y="1286110"/>
            <a:ext cx="14033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spc="100" dirty="0">
                <a:latin typeface="Helvetica"/>
                <a:cs typeface="Helvetica"/>
              </a:rPr>
              <a:t>0</a:t>
            </a:r>
            <a:endParaRPr sz="1350">
              <a:latin typeface="Helvetica"/>
              <a:cs typeface="Helvetica"/>
            </a:endParaRPr>
          </a:p>
        </p:txBody>
      </p:sp>
      <p:sp>
        <p:nvSpPr>
          <p:cNvPr id="777" name="object 777"/>
          <p:cNvSpPr txBox="1"/>
          <p:nvPr/>
        </p:nvSpPr>
        <p:spPr>
          <a:xfrm>
            <a:off x="3924566" y="1164423"/>
            <a:ext cx="715010" cy="297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80" algn="ctr">
              <a:lnSpc>
                <a:spcPts val="825"/>
              </a:lnSpc>
              <a:spcBef>
                <a:spcPts val="105"/>
              </a:spcBef>
            </a:pPr>
            <a:r>
              <a:rPr sz="950" spc="45" dirty="0">
                <a:latin typeface="Helvetica"/>
                <a:cs typeface="Helvetica"/>
              </a:rPr>
              <a:t>2</a:t>
            </a:r>
            <a:endParaRPr sz="950">
              <a:latin typeface="Helvetica"/>
              <a:cs typeface="Helvetica"/>
            </a:endParaRPr>
          </a:p>
          <a:p>
            <a:pPr marL="12700">
              <a:lnSpc>
                <a:spcPts val="1305"/>
              </a:lnSpc>
            </a:pPr>
            <a:r>
              <a:rPr sz="1350" spc="105" dirty="0">
                <a:latin typeface="Helvetica"/>
                <a:cs typeface="Helvetica"/>
              </a:rPr>
              <a:t>g</a:t>
            </a:r>
            <a:r>
              <a:rPr sz="1350" spc="55" dirty="0">
                <a:latin typeface="Helvetica"/>
                <a:cs typeface="Helvetica"/>
              </a:rPr>
              <a:t> </a:t>
            </a:r>
            <a:r>
              <a:rPr sz="1350" spc="80" dirty="0">
                <a:latin typeface="Helvetica"/>
                <a:cs typeface="Helvetica"/>
              </a:rPr>
              <a:t>(e</a:t>
            </a:r>
            <a:r>
              <a:rPr sz="1350" spc="250" dirty="0">
                <a:latin typeface="Helvetica"/>
                <a:cs typeface="Helvetica"/>
              </a:rPr>
              <a:t> </a:t>
            </a:r>
            <a:r>
              <a:rPr sz="1350" spc="150" dirty="0">
                <a:latin typeface="Helvetica"/>
                <a:cs typeface="Helvetica"/>
              </a:rPr>
              <a:t>/h)</a:t>
            </a:r>
            <a:endParaRPr sz="1350">
              <a:latin typeface="Helvetica"/>
              <a:cs typeface="Helvetica"/>
            </a:endParaRPr>
          </a:p>
        </p:txBody>
      </p:sp>
      <p:sp>
        <p:nvSpPr>
          <p:cNvPr id="778" name="object 7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065">
              <a:lnSpc>
                <a:spcPct val="100000"/>
              </a:lnSpc>
              <a:spcBef>
                <a:spcPts val="100"/>
              </a:spcBef>
            </a:pPr>
            <a:r>
              <a:rPr dirty="0"/>
              <a:t>Quantum</a:t>
            </a:r>
            <a:r>
              <a:rPr spc="-35" dirty="0"/>
              <a:t> </a:t>
            </a:r>
            <a:r>
              <a:rPr dirty="0"/>
              <a:t>Point</a:t>
            </a:r>
            <a:r>
              <a:rPr spc="-30" dirty="0"/>
              <a:t> </a:t>
            </a:r>
            <a:r>
              <a:rPr dirty="0"/>
              <a:t>Contact</a:t>
            </a:r>
            <a:r>
              <a:rPr spc="-30" dirty="0"/>
              <a:t> </a:t>
            </a:r>
            <a:r>
              <a:rPr spc="-10" dirty="0"/>
              <a:t>Leads</a:t>
            </a:r>
          </a:p>
        </p:txBody>
      </p:sp>
      <p:sp>
        <p:nvSpPr>
          <p:cNvPr id="779" name="object 779"/>
          <p:cNvSpPr/>
          <p:nvPr/>
        </p:nvSpPr>
        <p:spPr>
          <a:xfrm>
            <a:off x="167919" y="682498"/>
            <a:ext cx="8600440" cy="0"/>
          </a:xfrm>
          <a:custGeom>
            <a:avLst/>
            <a:gdLst/>
            <a:ahLst/>
            <a:cxnLst/>
            <a:rect l="l" t="t" r="r" b="b"/>
            <a:pathLst>
              <a:path w="8600440">
                <a:moveTo>
                  <a:pt x="0" y="0"/>
                </a:moveTo>
                <a:lnTo>
                  <a:pt x="8599932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80" name="object 780"/>
          <p:cNvGrpSpPr/>
          <p:nvPr/>
        </p:nvGrpSpPr>
        <p:grpSpPr>
          <a:xfrm>
            <a:off x="7123411" y="4193692"/>
            <a:ext cx="1695450" cy="1716405"/>
            <a:chOff x="7123411" y="4193692"/>
            <a:chExt cx="1695450" cy="1716405"/>
          </a:xfrm>
        </p:grpSpPr>
        <p:sp>
          <p:nvSpPr>
            <p:cNvPr id="781" name="object 781"/>
            <p:cNvSpPr/>
            <p:nvPr/>
          </p:nvSpPr>
          <p:spPr>
            <a:xfrm>
              <a:off x="7227087" y="5785612"/>
              <a:ext cx="1303020" cy="29209"/>
            </a:xfrm>
            <a:custGeom>
              <a:avLst/>
              <a:gdLst/>
              <a:ahLst/>
              <a:cxnLst/>
              <a:rect l="l" t="t" r="r" b="b"/>
              <a:pathLst>
                <a:path w="1303020" h="29210">
                  <a:moveTo>
                    <a:pt x="1303020" y="28955"/>
                  </a:moveTo>
                  <a:lnTo>
                    <a:pt x="130302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1303020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8530107" y="578561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1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8558301" y="578561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5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8587257" y="578561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5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8615451" y="5785612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8652789" y="578561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8680983" y="578561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9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8709939" y="578561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8738133" y="5785612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9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8775458" y="578561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7227087" y="5747512"/>
              <a:ext cx="1266190" cy="38100"/>
            </a:xfrm>
            <a:custGeom>
              <a:avLst/>
              <a:gdLst/>
              <a:ahLst/>
              <a:cxnLst/>
              <a:rect l="l" t="t" r="r" b="b"/>
              <a:pathLst>
                <a:path w="1266190" h="38100">
                  <a:moveTo>
                    <a:pt x="1265681" y="38100"/>
                  </a:moveTo>
                  <a:lnTo>
                    <a:pt x="126568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1265681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8492756" y="5747512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9" y="38100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9" y="38100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8530107" y="574751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2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8558301" y="5747512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5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8587257" y="574751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5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8615451" y="5747512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8" y="38100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8" y="38100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8652789" y="574751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8680983" y="5747512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9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8709939" y="574751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8738133" y="5747512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6" y="38100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6" y="38100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8775458" y="5747512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7227087" y="5718556"/>
              <a:ext cx="1236980" cy="29209"/>
            </a:xfrm>
            <a:custGeom>
              <a:avLst/>
              <a:gdLst/>
              <a:ahLst/>
              <a:cxnLst/>
              <a:rect l="l" t="t" r="r" b="b"/>
              <a:pathLst>
                <a:path w="1236979" h="29210">
                  <a:moveTo>
                    <a:pt x="1236726" y="28955"/>
                  </a:moveTo>
                  <a:lnTo>
                    <a:pt x="123672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1236726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8463813" y="571855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8492756" y="571855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9" y="28955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9" y="28955"/>
                  </a:lnTo>
                  <a:close/>
                </a:path>
              </a:pathLst>
            </a:custGeom>
            <a:solidFill>
              <a:srgbClr val="1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8530107" y="571855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5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8558301" y="571855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5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8587257" y="571855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8615451" y="571855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8652789" y="5718556"/>
              <a:ext cx="57150" cy="29209"/>
            </a:xfrm>
            <a:custGeom>
              <a:avLst/>
              <a:gdLst/>
              <a:ahLst/>
              <a:cxnLst/>
              <a:rect l="l" t="t" r="r" b="b"/>
              <a:pathLst>
                <a:path w="57150" h="29210">
                  <a:moveTo>
                    <a:pt x="57150" y="28955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57150" y="28955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8709939" y="571855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9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8738133" y="571855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8775458" y="571855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7227087" y="5690362"/>
              <a:ext cx="1236980" cy="28575"/>
            </a:xfrm>
            <a:custGeom>
              <a:avLst/>
              <a:gdLst/>
              <a:ahLst/>
              <a:cxnLst/>
              <a:rect l="l" t="t" r="r" b="b"/>
              <a:pathLst>
                <a:path w="1236979" h="28575">
                  <a:moveTo>
                    <a:pt x="1236726" y="28194"/>
                  </a:moveTo>
                  <a:lnTo>
                    <a:pt x="123672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1236726" y="28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8463813" y="5690362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1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8492756" y="5690362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9" y="28194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9" y="28194"/>
                  </a:lnTo>
                  <a:close/>
                </a:path>
              </a:pathLst>
            </a:custGeom>
            <a:solidFill>
              <a:srgbClr val="4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8530107" y="5690362"/>
              <a:ext cx="57150" cy="28575"/>
            </a:xfrm>
            <a:custGeom>
              <a:avLst/>
              <a:gdLst/>
              <a:ahLst/>
              <a:cxnLst/>
              <a:rect l="l" t="t" r="r" b="b"/>
              <a:pathLst>
                <a:path w="57150" h="28575">
                  <a:moveTo>
                    <a:pt x="57150" y="28194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57150" y="28194"/>
                  </a:lnTo>
                  <a:close/>
                </a:path>
              </a:pathLst>
            </a:custGeom>
            <a:solidFill>
              <a:srgbClr val="6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8587257" y="569036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8615451" y="5690362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8" y="28194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8" y="28194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8652789" y="569036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9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8680983" y="5690362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8709939" y="569036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8738133" y="5690362"/>
              <a:ext cx="66675" cy="28575"/>
            </a:xfrm>
            <a:custGeom>
              <a:avLst/>
              <a:gdLst/>
              <a:ahLst/>
              <a:cxnLst/>
              <a:rect l="l" t="t" r="r" b="b"/>
              <a:pathLst>
                <a:path w="66675" h="28575">
                  <a:moveTo>
                    <a:pt x="66294" y="28194"/>
                  </a:moveTo>
                  <a:lnTo>
                    <a:pt x="662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66294" y="28194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7227087" y="5661406"/>
              <a:ext cx="1209040" cy="29209"/>
            </a:xfrm>
            <a:custGeom>
              <a:avLst/>
              <a:gdLst/>
              <a:ahLst/>
              <a:cxnLst/>
              <a:rect l="l" t="t" r="r" b="b"/>
              <a:pathLst>
                <a:path w="1209040" h="29210">
                  <a:moveTo>
                    <a:pt x="1208531" y="28955"/>
                  </a:moveTo>
                  <a:lnTo>
                    <a:pt x="120853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1208531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8435606" y="566140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1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8463813" y="566140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3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8492756" y="5661406"/>
              <a:ext cx="66040" cy="29209"/>
            </a:xfrm>
            <a:custGeom>
              <a:avLst/>
              <a:gdLst/>
              <a:ahLst/>
              <a:cxnLst/>
              <a:rect l="l" t="t" r="r" b="b"/>
              <a:pathLst>
                <a:path w="66040" h="29210">
                  <a:moveTo>
                    <a:pt x="65531" y="28955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5531" y="28955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8558301" y="566140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8587257" y="566140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8615451" y="5661406"/>
              <a:ext cx="66040" cy="29209"/>
            </a:xfrm>
            <a:custGeom>
              <a:avLst/>
              <a:gdLst/>
              <a:ahLst/>
              <a:cxnLst/>
              <a:rect l="l" t="t" r="r" b="b"/>
              <a:pathLst>
                <a:path w="66040" h="29210">
                  <a:moveTo>
                    <a:pt x="65531" y="28955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5531" y="28955"/>
                  </a:lnTo>
                  <a:close/>
                </a:path>
              </a:pathLst>
            </a:custGeom>
            <a:solidFill>
              <a:srgbClr val="9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8680983" y="566140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8709939" y="566140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8738133" y="566140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8775458" y="566140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7227087" y="5623306"/>
              <a:ext cx="1171575" cy="38100"/>
            </a:xfrm>
            <a:custGeom>
              <a:avLst/>
              <a:gdLst/>
              <a:ahLst/>
              <a:cxnLst/>
              <a:rect l="l" t="t" r="r" b="b"/>
              <a:pathLst>
                <a:path w="1171575" h="38100">
                  <a:moveTo>
                    <a:pt x="1171194" y="38100"/>
                  </a:moveTo>
                  <a:lnTo>
                    <a:pt x="1171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1171194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8398281" y="5623306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6" y="38100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6" y="38100"/>
                  </a:lnTo>
                  <a:close/>
                </a:path>
              </a:pathLst>
            </a:custGeom>
            <a:solidFill>
              <a:srgbClr val="0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8435606" y="562330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2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8463813" y="5623306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5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8492756" y="5623306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9" y="38100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9" y="38100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8530107" y="562330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8558301" y="5623306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8587257" y="5623306"/>
              <a:ext cx="66040" cy="38100"/>
            </a:xfrm>
            <a:custGeom>
              <a:avLst/>
              <a:gdLst/>
              <a:ahLst/>
              <a:cxnLst/>
              <a:rect l="l" t="t" r="r" b="b"/>
              <a:pathLst>
                <a:path w="66040" h="38100">
                  <a:moveTo>
                    <a:pt x="65531" y="38100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65531" y="38100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8652789" y="562330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9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8680983" y="5623306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8709939" y="562330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8738133" y="5623306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6" y="38100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6" y="38100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8775458" y="5623306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7227087" y="5594350"/>
              <a:ext cx="1143000" cy="29209"/>
            </a:xfrm>
            <a:custGeom>
              <a:avLst/>
              <a:gdLst/>
              <a:ahLst/>
              <a:cxnLst/>
              <a:rect l="l" t="t" r="r" b="b"/>
              <a:pathLst>
                <a:path w="1143000" h="29210">
                  <a:moveTo>
                    <a:pt x="1143000" y="28955"/>
                  </a:moveTo>
                  <a:lnTo>
                    <a:pt x="114300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1143000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8370087" y="5594350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0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8398281" y="5594350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1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8435606" y="5594350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4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8463813" y="559435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8492756" y="5594350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9" y="28955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9" y="28955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8530107" y="5594350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8558301" y="559435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8587257" y="5594350"/>
              <a:ext cx="66040" cy="29209"/>
            </a:xfrm>
            <a:custGeom>
              <a:avLst/>
              <a:gdLst/>
              <a:ahLst/>
              <a:cxnLst/>
              <a:rect l="l" t="t" r="r" b="b"/>
              <a:pathLst>
                <a:path w="66040" h="29210">
                  <a:moveTo>
                    <a:pt x="65531" y="28955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5531" y="28955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8652789" y="5594350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8680983" y="5594350"/>
              <a:ext cx="57150" cy="29209"/>
            </a:xfrm>
            <a:custGeom>
              <a:avLst/>
              <a:gdLst/>
              <a:ahLst/>
              <a:cxnLst/>
              <a:rect l="l" t="t" r="r" b="b"/>
              <a:pathLst>
                <a:path w="57150" h="29210">
                  <a:moveTo>
                    <a:pt x="57150" y="28955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57150" y="28955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8738133" y="5594350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8775458" y="559435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7227087" y="5565394"/>
              <a:ext cx="1114425" cy="29209"/>
            </a:xfrm>
            <a:custGeom>
              <a:avLst/>
              <a:gdLst/>
              <a:ahLst/>
              <a:cxnLst/>
              <a:rect l="l" t="t" r="r" b="b"/>
              <a:pathLst>
                <a:path w="1114425" h="29210">
                  <a:moveTo>
                    <a:pt x="1114044" y="28955"/>
                  </a:moveTo>
                  <a:lnTo>
                    <a:pt x="111404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1114044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8341131" y="556539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0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8370087" y="556539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1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8398281" y="5565394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2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8435606" y="556539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8463813" y="556539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8492756" y="5565394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9" y="28955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9" y="28955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8530107" y="556539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8558301" y="556539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8587257" y="556539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8615451" y="5565394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8652789" y="556539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8680983" y="556539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8709939" y="556539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8738133" y="5565394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8775458" y="556539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9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7227087" y="5537200"/>
              <a:ext cx="1085850" cy="28575"/>
            </a:xfrm>
            <a:custGeom>
              <a:avLst/>
              <a:gdLst/>
              <a:ahLst/>
              <a:cxnLst/>
              <a:rect l="l" t="t" r="r" b="b"/>
              <a:pathLst>
                <a:path w="1085850" h="28575">
                  <a:moveTo>
                    <a:pt x="1085850" y="28194"/>
                  </a:moveTo>
                  <a:lnTo>
                    <a:pt x="1085850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1085850" y="28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8312937" y="553720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8341131" y="5537200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0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8370087" y="553720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1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8398281" y="5537200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6" y="28194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6" y="28194"/>
                  </a:lnTo>
                  <a:close/>
                </a:path>
              </a:pathLst>
            </a:custGeom>
            <a:solidFill>
              <a:srgbClr val="4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8435606" y="553720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8463813" y="5537200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8492756" y="5537200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9" y="28194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9" y="28194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8530107" y="553720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8558301" y="5537200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8587257" y="553720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8615451" y="5537200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8" y="28194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8" y="28194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8652789" y="5537200"/>
              <a:ext cx="57150" cy="28575"/>
            </a:xfrm>
            <a:custGeom>
              <a:avLst/>
              <a:gdLst/>
              <a:ahLst/>
              <a:cxnLst/>
              <a:rect l="l" t="t" r="r" b="b"/>
              <a:pathLst>
                <a:path w="57150" h="28575">
                  <a:moveTo>
                    <a:pt x="57150" y="28194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57150" y="28194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8709939" y="553720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8738133" y="5537200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6" y="28194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6" y="28194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8775458" y="5537200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7227087" y="5499100"/>
              <a:ext cx="1085850" cy="38100"/>
            </a:xfrm>
            <a:custGeom>
              <a:avLst/>
              <a:gdLst/>
              <a:ahLst/>
              <a:cxnLst/>
              <a:rect l="l" t="t" r="r" b="b"/>
              <a:pathLst>
                <a:path w="1085850" h="38100">
                  <a:moveTo>
                    <a:pt x="1085850" y="38100"/>
                  </a:moveTo>
                  <a:lnTo>
                    <a:pt x="108585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108585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8312937" y="5499100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0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8341131" y="5499100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1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8370087" y="5499100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3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8398281" y="5499100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6" y="38100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6" y="38100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8435606" y="5499100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8463813" y="5499100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8492756" y="5499100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9" y="38100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9" y="38100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8530107" y="5499100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8558301" y="5499100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8587257" y="5499100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8615451" y="5499100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8" y="38100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8" y="38100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8652789" y="5499100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8680983" y="5499100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8709939" y="5499100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8738133" y="5499100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6" y="38100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6" y="38100"/>
                  </a:lnTo>
                  <a:close/>
                </a:path>
              </a:pathLst>
            </a:custGeom>
            <a:solidFill>
              <a:srgbClr val="A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8775458" y="5499100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C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7227087" y="5470144"/>
              <a:ext cx="1049020" cy="29209"/>
            </a:xfrm>
            <a:custGeom>
              <a:avLst/>
              <a:gdLst/>
              <a:ahLst/>
              <a:cxnLst/>
              <a:rect l="l" t="t" r="r" b="b"/>
              <a:pathLst>
                <a:path w="1049020" h="29210">
                  <a:moveTo>
                    <a:pt x="1048512" y="28955"/>
                  </a:moveTo>
                  <a:lnTo>
                    <a:pt x="1048512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1048512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8275599" y="5470144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0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8312937" y="547014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1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8341131" y="547014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2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8370087" y="547014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6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8398281" y="5470144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8435606" y="547014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8463813" y="547014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8492756" y="5470144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9" y="28955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9" y="28955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8530107" y="5470144"/>
              <a:ext cx="57150" cy="29209"/>
            </a:xfrm>
            <a:custGeom>
              <a:avLst/>
              <a:gdLst/>
              <a:ahLst/>
              <a:cxnLst/>
              <a:rect l="l" t="t" r="r" b="b"/>
              <a:pathLst>
                <a:path w="57150" h="29210">
                  <a:moveTo>
                    <a:pt x="57150" y="28955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57150" y="28955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8587257" y="547014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8615451" y="5470144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8652789" y="547014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8680983" y="547014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8709939" y="547014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8738133" y="5470144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B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8775458" y="547014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D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7227087" y="5441188"/>
              <a:ext cx="1019810" cy="29209"/>
            </a:xfrm>
            <a:custGeom>
              <a:avLst/>
              <a:gdLst/>
              <a:ahLst/>
              <a:cxnLst/>
              <a:rect l="l" t="t" r="r" b="b"/>
              <a:pathLst>
                <a:path w="1019809" h="29210">
                  <a:moveTo>
                    <a:pt x="1019555" y="28955"/>
                  </a:moveTo>
                  <a:lnTo>
                    <a:pt x="10195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1019555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8246630" y="544118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0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8275599" y="5441188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0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8312937" y="544118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1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8341131" y="544118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4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8370087" y="544118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8398281" y="5441188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5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8435606" y="544118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6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4" name="object 934"/>
            <p:cNvPicPr/>
            <p:nvPr/>
          </p:nvPicPr>
          <p:blipFill>
            <a:blip r:embed="rId241" cstate="print"/>
            <a:stretch>
              <a:fillRect/>
            </a:stretch>
          </p:blipFill>
          <p:spPr>
            <a:xfrm>
              <a:off x="8463813" y="5441188"/>
              <a:ext cx="188975" cy="28955"/>
            </a:xfrm>
            <a:prstGeom prst="rect">
              <a:avLst/>
            </a:prstGeom>
          </p:spPr>
        </p:pic>
        <p:sp>
          <p:nvSpPr>
            <p:cNvPr id="935" name="object 935"/>
            <p:cNvSpPr/>
            <p:nvPr/>
          </p:nvSpPr>
          <p:spPr>
            <a:xfrm>
              <a:off x="8652789" y="544118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8680983" y="544118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8709939" y="544118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A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8738133" y="5441188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C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8775458" y="544118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E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7227087" y="5403088"/>
              <a:ext cx="991869" cy="38100"/>
            </a:xfrm>
            <a:custGeom>
              <a:avLst/>
              <a:gdLst/>
              <a:ahLst/>
              <a:cxnLst/>
              <a:rect l="l" t="t" r="r" b="b"/>
              <a:pathLst>
                <a:path w="991870" h="38100">
                  <a:moveTo>
                    <a:pt x="991362" y="38100"/>
                  </a:moveTo>
                  <a:lnTo>
                    <a:pt x="991362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991362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8218449" y="540308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0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8246630" y="5403088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0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8275599" y="5403088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8" y="38100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8" y="38100"/>
                  </a:lnTo>
                  <a:close/>
                </a:path>
              </a:pathLst>
            </a:custGeom>
            <a:solidFill>
              <a:srgbClr val="1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8312937" y="540308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3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8341131" y="5403088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8370087" y="540308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5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8398281" y="5403088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6" y="38100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6" y="38100"/>
                  </a:lnTo>
                  <a:close/>
                </a:path>
              </a:pathLst>
            </a:custGeom>
            <a:solidFill>
              <a:srgbClr val="5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8435606" y="540308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6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9" name="object 949"/>
            <p:cNvPicPr/>
            <p:nvPr/>
          </p:nvPicPr>
          <p:blipFill>
            <a:blip r:embed="rId242" cstate="print"/>
            <a:stretch>
              <a:fillRect/>
            </a:stretch>
          </p:blipFill>
          <p:spPr>
            <a:xfrm>
              <a:off x="8463813" y="5403088"/>
              <a:ext cx="151638" cy="38100"/>
            </a:xfrm>
            <a:prstGeom prst="rect">
              <a:avLst/>
            </a:prstGeom>
          </p:spPr>
        </p:pic>
        <p:sp>
          <p:nvSpPr>
            <p:cNvPr id="950" name="object 950"/>
            <p:cNvSpPr/>
            <p:nvPr/>
          </p:nvSpPr>
          <p:spPr>
            <a:xfrm>
              <a:off x="8615451" y="5403088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8" y="38100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8" y="38100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8652789" y="540308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8680983" y="5403088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A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8709939" y="540308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B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8738133" y="5403088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6" y="38100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6" y="38100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8775458" y="5403088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7227087" y="5374132"/>
              <a:ext cx="963294" cy="29209"/>
            </a:xfrm>
            <a:custGeom>
              <a:avLst/>
              <a:gdLst/>
              <a:ahLst/>
              <a:cxnLst/>
              <a:rect l="l" t="t" r="r" b="b"/>
              <a:pathLst>
                <a:path w="963295" h="29210">
                  <a:moveTo>
                    <a:pt x="963168" y="28955"/>
                  </a:moveTo>
                  <a:lnTo>
                    <a:pt x="96316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963168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8190255" y="537413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0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8218449" y="537413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0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8246630" y="537413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1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8275599" y="5374132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3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8312937" y="537413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6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8341131" y="537413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5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8370087" y="537413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4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8398281" y="5374132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5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5" name="object 965"/>
            <p:cNvPicPr/>
            <p:nvPr/>
          </p:nvPicPr>
          <p:blipFill>
            <a:blip r:embed="rId243" cstate="print"/>
            <a:stretch>
              <a:fillRect/>
            </a:stretch>
          </p:blipFill>
          <p:spPr>
            <a:xfrm>
              <a:off x="8435606" y="5374132"/>
              <a:ext cx="217170" cy="28955"/>
            </a:xfrm>
            <a:prstGeom prst="rect">
              <a:avLst/>
            </a:prstGeom>
          </p:spPr>
        </p:pic>
        <p:sp>
          <p:nvSpPr>
            <p:cNvPr id="966" name="object 966"/>
            <p:cNvSpPr/>
            <p:nvPr/>
          </p:nvSpPr>
          <p:spPr>
            <a:xfrm>
              <a:off x="8652789" y="537413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A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8680983" y="537413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B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8709939" y="537413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E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8738133" y="5374132"/>
              <a:ext cx="66675" cy="29209"/>
            </a:xfrm>
            <a:custGeom>
              <a:avLst/>
              <a:gdLst/>
              <a:ahLst/>
              <a:cxnLst/>
              <a:rect l="l" t="t" r="r" b="b"/>
              <a:pathLst>
                <a:path w="66675" h="29210">
                  <a:moveTo>
                    <a:pt x="66294" y="28955"/>
                  </a:moveTo>
                  <a:lnTo>
                    <a:pt x="662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6294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7227087" y="5345938"/>
              <a:ext cx="925830" cy="28575"/>
            </a:xfrm>
            <a:custGeom>
              <a:avLst/>
              <a:gdLst/>
              <a:ahLst/>
              <a:cxnLst/>
              <a:rect l="l" t="t" r="r" b="b"/>
              <a:pathLst>
                <a:path w="925829" h="28575">
                  <a:moveTo>
                    <a:pt x="925829" y="28194"/>
                  </a:moveTo>
                  <a:lnTo>
                    <a:pt x="925829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925829" y="28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8152904" y="5345938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9" y="28194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9" y="28194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8190255" y="534593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0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8218449" y="534593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1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8246630" y="5345938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3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8275599" y="5345938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8" y="28194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8" y="28194"/>
                  </a:lnTo>
                  <a:close/>
                </a:path>
              </a:pathLst>
            </a:custGeom>
            <a:solidFill>
              <a:srgbClr val="5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8312937" y="534593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5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8341131" y="5345938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4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8370087" y="534593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4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8398281" y="5345938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6" y="28194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6" y="28194"/>
                  </a:lnTo>
                  <a:close/>
                </a:path>
              </a:pathLst>
            </a:custGeom>
            <a:solidFill>
              <a:srgbClr val="5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8435606" y="534593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8463813" y="5345938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8492756" y="5345938"/>
              <a:ext cx="94615" cy="28575"/>
            </a:xfrm>
            <a:custGeom>
              <a:avLst/>
              <a:gdLst/>
              <a:ahLst/>
              <a:cxnLst/>
              <a:rect l="l" t="t" r="r" b="b"/>
              <a:pathLst>
                <a:path w="94615" h="28575">
                  <a:moveTo>
                    <a:pt x="94489" y="28194"/>
                  </a:moveTo>
                  <a:lnTo>
                    <a:pt x="94489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94489" y="28194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8587257" y="534593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9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8615451" y="5345938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8" y="28194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8" y="28194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8652789" y="534593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B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8680983" y="5345938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D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8709939" y="534593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8738133" y="5345938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6" y="28194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6" y="281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8775458" y="5345938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7227087" y="5316982"/>
              <a:ext cx="897255" cy="29209"/>
            </a:xfrm>
            <a:custGeom>
              <a:avLst/>
              <a:gdLst/>
              <a:ahLst/>
              <a:cxnLst/>
              <a:rect l="l" t="t" r="r" b="b"/>
              <a:pathLst>
                <a:path w="897254" h="29210">
                  <a:moveTo>
                    <a:pt x="896874" y="28955"/>
                  </a:moveTo>
                  <a:lnTo>
                    <a:pt x="89687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896874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8123961" y="531698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8152904" y="5316982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9" y="28955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9" y="28955"/>
                  </a:lnTo>
                  <a:close/>
                </a:path>
              </a:pathLst>
            </a:custGeom>
            <a:solidFill>
              <a:srgbClr val="0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8190255" y="531698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1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8218449" y="531698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3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8246630" y="531698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5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8275599" y="5316982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5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8312937" y="531698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4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8341131" y="531698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3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8370087" y="531698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4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8398281" y="5316982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8435606" y="531698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2" name="object 1002"/>
            <p:cNvPicPr/>
            <p:nvPr/>
          </p:nvPicPr>
          <p:blipFill>
            <a:blip r:embed="rId244" cstate="print"/>
            <a:stretch>
              <a:fillRect/>
            </a:stretch>
          </p:blipFill>
          <p:spPr>
            <a:xfrm>
              <a:off x="8463813" y="5316982"/>
              <a:ext cx="188975" cy="28955"/>
            </a:xfrm>
            <a:prstGeom prst="rect">
              <a:avLst/>
            </a:prstGeom>
          </p:spPr>
        </p:pic>
        <p:sp>
          <p:nvSpPr>
            <p:cNvPr id="1003" name="object 1003"/>
            <p:cNvSpPr/>
            <p:nvPr/>
          </p:nvSpPr>
          <p:spPr>
            <a:xfrm>
              <a:off x="8652789" y="531698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D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8680983" y="531698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8709939" y="5316982"/>
              <a:ext cx="66040" cy="29209"/>
            </a:xfrm>
            <a:custGeom>
              <a:avLst/>
              <a:gdLst/>
              <a:ahLst/>
              <a:cxnLst/>
              <a:rect l="l" t="t" r="r" b="b"/>
              <a:pathLst>
                <a:path w="66040" h="29210">
                  <a:moveTo>
                    <a:pt x="65531" y="28955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5531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8775458" y="531698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E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7227087" y="5278882"/>
              <a:ext cx="897255" cy="38100"/>
            </a:xfrm>
            <a:custGeom>
              <a:avLst/>
              <a:gdLst/>
              <a:ahLst/>
              <a:cxnLst/>
              <a:rect l="l" t="t" r="r" b="b"/>
              <a:pathLst>
                <a:path w="897254" h="38100">
                  <a:moveTo>
                    <a:pt x="896874" y="38100"/>
                  </a:moveTo>
                  <a:lnTo>
                    <a:pt x="89687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896874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8123961" y="5278882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8152904" y="5278882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9" y="38100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9" y="38100"/>
                  </a:lnTo>
                  <a:close/>
                </a:path>
              </a:pathLst>
            </a:custGeom>
            <a:solidFill>
              <a:srgbClr val="1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8190255" y="527888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3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8218449" y="527888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5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8246630" y="5278882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5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8275599" y="5278882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8" y="38100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8" y="38100"/>
                  </a:lnTo>
                  <a:close/>
                </a:path>
              </a:pathLst>
            </a:custGeom>
            <a:solidFill>
              <a:srgbClr val="4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8312937" y="527888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3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8341131" y="5278882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3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8370087" y="527888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5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8398281" y="5278882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6" y="38100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6" y="38100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8" name="object 1018"/>
            <p:cNvPicPr/>
            <p:nvPr/>
          </p:nvPicPr>
          <p:blipFill>
            <a:blip r:embed="rId245" cstate="print"/>
            <a:stretch>
              <a:fillRect/>
            </a:stretch>
          </p:blipFill>
          <p:spPr>
            <a:xfrm>
              <a:off x="8435606" y="5278882"/>
              <a:ext cx="179831" cy="38100"/>
            </a:xfrm>
            <a:prstGeom prst="rect">
              <a:avLst/>
            </a:prstGeom>
          </p:spPr>
        </p:pic>
        <p:sp>
          <p:nvSpPr>
            <p:cNvPr id="1019" name="object 1019"/>
            <p:cNvSpPr/>
            <p:nvPr/>
          </p:nvSpPr>
          <p:spPr>
            <a:xfrm>
              <a:off x="8615451" y="5278882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8" y="38100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8" y="38100"/>
                  </a:lnTo>
                  <a:close/>
                </a:path>
              </a:pathLst>
            </a:custGeom>
            <a:solidFill>
              <a:srgbClr val="D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8652789" y="527888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8680983" y="5278882"/>
              <a:ext cx="57150" cy="38100"/>
            </a:xfrm>
            <a:custGeom>
              <a:avLst/>
              <a:gdLst/>
              <a:ahLst/>
              <a:cxnLst/>
              <a:rect l="l" t="t" r="r" b="b"/>
              <a:pathLst>
                <a:path w="57150" h="38100">
                  <a:moveTo>
                    <a:pt x="57150" y="38100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57150" y="381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8738133" y="5278882"/>
              <a:ext cx="66675" cy="38100"/>
            </a:xfrm>
            <a:custGeom>
              <a:avLst/>
              <a:gdLst/>
              <a:ahLst/>
              <a:cxnLst/>
              <a:rect l="l" t="t" r="r" b="b"/>
              <a:pathLst>
                <a:path w="66675" h="38100">
                  <a:moveTo>
                    <a:pt x="66294" y="38100"/>
                  </a:moveTo>
                  <a:lnTo>
                    <a:pt x="662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66294" y="38100"/>
                  </a:lnTo>
                  <a:close/>
                </a:path>
              </a:pathLst>
            </a:custGeom>
            <a:solidFill>
              <a:srgbClr val="F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7227087" y="5249926"/>
              <a:ext cx="868680" cy="29209"/>
            </a:xfrm>
            <a:custGeom>
              <a:avLst/>
              <a:gdLst/>
              <a:ahLst/>
              <a:cxnLst/>
              <a:rect l="l" t="t" r="r" b="b"/>
              <a:pathLst>
                <a:path w="868679" h="29210">
                  <a:moveTo>
                    <a:pt x="868679" y="28955"/>
                  </a:moveTo>
                  <a:lnTo>
                    <a:pt x="86867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868679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8095754" y="524992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8123961" y="524992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1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8152904" y="524992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9" y="28955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9" y="28955"/>
                  </a:lnTo>
                  <a:close/>
                </a:path>
              </a:pathLst>
            </a:custGeom>
            <a:solidFill>
              <a:srgbClr val="3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8190255" y="524992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5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8218449" y="524992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6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8246630" y="524992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4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8275599" y="5249926"/>
              <a:ext cx="66040" cy="29209"/>
            </a:xfrm>
            <a:custGeom>
              <a:avLst/>
              <a:gdLst/>
              <a:ahLst/>
              <a:cxnLst/>
              <a:rect l="l" t="t" r="r" b="b"/>
              <a:pathLst>
                <a:path w="66040" h="29210">
                  <a:moveTo>
                    <a:pt x="65531" y="28955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5531" y="28955"/>
                  </a:lnTo>
                  <a:close/>
                </a:path>
              </a:pathLst>
            </a:custGeom>
            <a:solidFill>
              <a:srgbClr val="3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8341131" y="524992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5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8370087" y="524992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3" name="object 1033"/>
            <p:cNvPicPr/>
            <p:nvPr/>
          </p:nvPicPr>
          <p:blipFill>
            <a:blip r:embed="rId246" cstate="print"/>
            <a:stretch>
              <a:fillRect/>
            </a:stretch>
          </p:blipFill>
          <p:spPr>
            <a:xfrm>
              <a:off x="8398281" y="5249926"/>
              <a:ext cx="160020" cy="28955"/>
            </a:xfrm>
            <a:prstGeom prst="rect">
              <a:avLst/>
            </a:prstGeom>
          </p:spPr>
        </p:pic>
        <p:sp>
          <p:nvSpPr>
            <p:cNvPr id="1034" name="object 1034"/>
            <p:cNvSpPr/>
            <p:nvPr/>
          </p:nvSpPr>
          <p:spPr>
            <a:xfrm>
              <a:off x="8558301" y="524992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B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8587257" y="524992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D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8615451" y="524992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8652789" y="5249926"/>
              <a:ext cx="57150" cy="29209"/>
            </a:xfrm>
            <a:custGeom>
              <a:avLst/>
              <a:gdLst/>
              <a:ahLst/>
              <a:cxnLst/>
              <a:rect l="l" t="t" r="r" b="b"/>
              <a:pathLst>
                <a:path w="57150" h="29210">
                  <a:moveTo>
                    <a:pt x="57150" y="28955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57150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8709939" y="524992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8738133" y="524992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F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8775458" y="524992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7227087" y="5221732"/>
              <a:ext cx="831850" cy="28575"/>
            </a:xfrm>
            <a:custGeom>
              <a:avLst/>
              <a:gdLst/>
              <a:ahLst/>
              <a:cxnLst/>
              <a:rect l="l" t="t" r="r" b="b"/>
              <a:pathLst>
                <a:path w="831850" h="28575">
                  <a:moveTo>
                    <a:pt x="831342" y="28194"/>
                  </a:moveTo>
                  <a:lnTo>
                    <a:pt x="831342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831342" y="28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8058429" y="5221732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6" y="28194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6" y="28194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8095754" y="522173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1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8123961" y="5221732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3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8152904" y="5221732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9" y="28194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9" y="28194"/>
                  </a:lnTo>
                  <a:close/>
                </a:path>
              </a:pathLst>
            </a:custGeom>
            <a:solidFill>
              <a:srgbClr val="6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8190255" y="522173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8218449" y="522173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5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8246630" y="5221732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3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8275599" y="5221732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8" y="28194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8" y="28194"/>
                  </a:lnTo>
                  <a:close/>
                </a:path>
              </a:pathLst>
            </a:custGeom>
            <a:solidFill>
              <a:srgbClr val="3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8312937" y="522173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4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8341131" y="5221732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8370087" y="522173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8398281" y="5221732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6" y="28194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6" y="28194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8435606" y="522173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8463813" y="5221732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9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8492756" y="5221732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9" y="28194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9" y="28194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8530107" y="522173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C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8558301" y="5221732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D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9" name="object 1059"/>
            <p:cNvPicPr/>
            <p:nvPr/>
          </p:nvPicPr>
          <p:blipFill>
            <a:blip r:embed="rId247" cstate="print"/>
            <a:stretch>
              <a:fillRect/>
            </a:stretch>
          </p:blipFill>
          <p:spPr>
            <a:xfrm>
              <a:off x="8587257" y="5221732"/>
              <a:ext cx="188214" cy="28194"/>
            </a:xfrm>
            <a:prstGeom prst="rect">
              <a:avLst/>
            </a:prstGeom>
          </p:spPr>
        </p:pic>
        <p:sp>
          <p:nvSpPr>
            <p:cNvPr id="1060" name="object 1060"/>
            <p:cNvSpPr/>
            <p:nvPr/>
          </p:nvSpPr>
          <p:spPr>
            <a:xfrm>
              <a:off x="8775458" y="5221732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7227087" y="5192776"/>
              <a:ext cx="802640" cy="29209"/>
            </a:xfrm>
            <a:custGeom>
              <a:avLst/>
              <a:gdLst/>
              <a:ahLst/>
              <a:cxnLst/>
              <a:rect l="l" t="t" r="r" b="b"/>
              <a:pathLst>
                <a:path w="802640" h="29210">
                  <a:moveTo>
                    <a:pt x="802385" y="28955"/>
                  </a:moveTo>
                  <a:lnTo>
                    <a:pt x="80238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802385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8029460" y="519277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8058429" y="519277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1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8095754" y="519277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4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8123961" y="519277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8152904" y="519277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9" y="28955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9" y="28955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8190255" y="519277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6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8218449" y="519277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4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8246630" y="519277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3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8275599" y="519277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4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8312937" y="519277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6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8341131" y="519277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8370087" y="519277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8398281" y="519277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8435606" y="519277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9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8463813" y="519277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A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8492756" y="519277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9" y="28955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9" y="28955"/>
                  </a:lnTo>
                  <a:close/>
                </a:path>
              </a:pathLst>
            </a:custGeom>
            <a:solidFill>
              <a:srgbClr val="B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8530107" y="519277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D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8558301" y="519277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8587257" y="5192776"/>
              <a:ext cx="93980" cy="29209"/>
            </a:xfrm>
            <a:custGeom>
              <a:avLst/>
              <a:gdLst/>
              <a:ahLst/>
              <a:cxnLst/>
              <a:rect l="l" t="t" r="r" b="b"/>
              <a:pathLst>
                <a:path w="93979" h="29210">
                  <a:moveTo>
                    <a:pt x="93725" y="28955"/>
                  </a:moveTo>
                  <a:lnTo>
                    <a:pt x="9372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93725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8680983" y="519277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8709939" y="519277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8738133" y="5192776"/>
              <a:ext cx="66675" cy="29209"/>
            </a:xfrm>
            <a:custGeom>
              <a:avLst/>
              <a:gdLst/>
              <a:ahLst/>
              <a:cxnLst/>
              <a:rect l="l" t="t" r="r" b="b"/>
              <a:pathLst>
                <a:path w="66675" h="29210">
                  <a:moveTo>
                    <a:pt x="66294" y="28955"/>
                  </a:moveTo>
                  <a:lnTo>
                    <a:pt x="662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6294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7227087" y="5154676"/>
              <a:ext cx="774700" cy="38100"/>
            </a:xfrm>
            <a:custGeom>
              <a:avLst/>
              <a:gdLst/>
              <a:ahLst/>
              <a:cxnLst/>
              <a:rect l="l" t="t" r="r" b="b"/>
              <a:pathLst>
                <a:path w="774700" h="38100">
                  <a:moveTo>
                    <a:pt x="774192" y="38100"/>
                  </a:moveTo>
                  <a:lnTo>
                    <a:pt x="774192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774192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8001279" y="515467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8029460" y="5154676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1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8058429" y="5154676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6" y="38100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6" y="38100"/>
                  </a:lnTo>
                  <a:close/>
                </a:path>
              </a:pathLst>
            </a:custGeom>
            <a:solidFill>
              <a:srgbClr val="4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8095754" y="515467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8123961" y="5154676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8152904" y="5154676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9" y="38100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9" y="38100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8190255" y="515467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5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8218449" y="515467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4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8246630" y="5154676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4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8275599" y="5154676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8" y="38100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8" y="38100"/>
                  </a:lnTo>
                  <a:close/>
                </a:path>
              </a:pathLst>
            </a:custGeom>
            <a:solidFill>
              <a:srgbClr val="6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8312937" y="515467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8341131" y="5154676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8370087" y="515467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8398281" y="5154676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6" y="38100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6" y="38100"/>
                  </a:lnTo>
                  <a:close/>
                </a:path>
              </a:pathLst>
            </a:custGeom>
            <a:solidFill>
              <a:srgbClr val="9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8435606" y="515467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A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8463813" y="5154676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B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8492756" y="5154676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9" y="38100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9" y="38100"/>
                  </a:lnTo>
                  <a:close/>
                </a:path>
              </a:pathLst>
            </a:custGeom>
            <a:solidFill>
              <a:srgbClr val="D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8530107" y="515467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8558301" y="5154676"/>
              <a:ext cx="94615" cy="38100"/>
            </a:xfrm>
            <a:custGeom>
              <a:avLst/>
              <a:gdLst/>
              <a:ahLst/>
              <a:cxnLst/>
              <a:rect l="l" t="t" r="r" b="b"/>
              <a:pathLst>
                <a:path w="94615" h="38100">
                  <a:moveTo>
                    <a:pt x="94488" y="38100"/>
                  </a:moveTo>
                  <a:lnTo>
                    <a:pt x="9448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94488" y="381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8652789" y="5154676"/>
              <a:ext cx="57150" cy="38100"/>
            </a:xfrm>
            <a:custGeom>
              <a:avLst/>
              <a:gdLst/>
              <a:ahLst/>
              <a:cxnLst/>
              <a:rect l="l" t="t" r="r" b="b"/>
              <a:pathLst>
                <a:path w="57150" h="38100">
                  <a:moveTo>
                    <a:pt x="57150" y="38100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57150" y="38100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8709939" y="5154676"/>
              <a:ext cx="66040" cy="38100"/>
            </a:xfrm>
            <a:custGeom>
              <a:avLst/>
              <a:gdLst/>
              <a:ahLst/>
              <a:cxnLst/>
              <a:rect l="l" t="t" r="r" b="b"/>
              <a:pathLst>
                <a:path w="66040" h="38100">
                  <a:moveTo>
                    <a:pt x="65531" y="38100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65531" y="381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8775458" y="5154676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7227087" y="5125720"/>
              <a:ext cx="746125" cy="29209"/>
            </a:xfrm>
            <a:custGeom>
              <a:avLst/>
              <a:gdLst/>
              <a:ahLst/>
              <a:cxnLst/>
              <a:rect l="l" t="t" r="r" b="b"/>
              <a:pathLst>
                <a:path w="746125" h="29210">
                  <a:moveTo>
                    <a:pt x="745998" y="28955"/>
                  </a:moveTo>
                  <a:lnTo>
                    <a:pt x="74599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745998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7973072" y="5125720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8001279" y="5125720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1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8029460" y="512572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4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8058429" y="5125720"/>
              <a:ext cx="66040" cy="29209"/>
            </a:xfrm>
            <a:custGeom>
              <a:avLst/>
              <a:gdLst/>
              <a:ahLst/>
              <a:cxnLst/>
              <a:rect l="l" t="t" r="r" b="b"/>
              <a:pathLst>
                <a:path w="66040" h="29210">
                  <a:moveTo>
                    <a:pt x="65531" y="28955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5531" y="28955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8123961" y="512572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8152904" y="5125720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9" y="28955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9" y="28955"/>
                  </a:lnTo>
                  <a:close/>
                </a:path>
              </a:pathLst>
            </a:custGeom>
            <a:solidFill>
              <a:srgbClr val="5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8190255" y="5125720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5" h="29210">
                  <a:moveTo>
                    <a:pt x="56386" y="28955"/>
                  </a:moveTo>
                  <a:lnTo>
                    <a:pt x="5638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56386" y="28955"/>
                  </a:lnTo>
                  <a:close/>
                </a:path>
              </a:pathLst>
            </a:custGeom>
            <a:solidFill>
              <a:srgbClr val="4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8246630" y="512572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5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8275599" y="5125720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8312937" y="5125720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8341131" y="512572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8370087" y="5125720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9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8398281" y="5125720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A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8435606" y="5125720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B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8463813" y="512572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D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8492756" y="5125720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9" y="28955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9" y="28955"/>
                  </a:lnTo>
                  <a:close/>
                </a:path>
              </a:pathLst>
            </a:custGeom>
            <a:solidFill>
              <a:srgbClr val="E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8530107" y="5125720"/>
              <a:ext cx="245745" cy="29209"/>
            </a:xfrm>
            <a:custGeom>
              <a:avLst/>
              <a:gdLst/>
              <a:ahLst/>
              <a:cxnLst/>
              <a:rect l="l" t="t" r="r" b="b"/>
              <a:pathLst>
                <a:path w="245745" h="29210">
                  <a:moveTo>
                    <a:pt x="245364" y="28955"/>
                  </a:moveTo>
                  <a:lnTo>
                    <a:pt x="24536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45364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8775458" y="512572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7227087" y="5097526"/>
              <a:ext cx="708660" cy="28575"/>
            </a:xfrm>
            <a:custGeom>
              <a:avLst/>
              <a:gdLst/>
              <a:ahLst/>
              <a:cxnLst/>
              <a:rect l="l" t="t" r="r" b="b"/>
              <a:pathLst>
                <a:path w="708659" h="28575">
                  <a:moveTo>
                    <a:pt x="708659" y="28194"/>
                  </a:moveTo>
                  <a:lnTo>
                    <a:pt x="708659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708659" y="28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7935734" y="5097526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8" y="28194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8" y="28194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7973072" y="509752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1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8001279" y="509752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4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8029460" y="5097526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8058429" y="5097526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6" y="28194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6" y="28194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8095754" y="509752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8123961" y="5097526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5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8152904" y="5097526"/>
              <a:ext cx="66040" cy="28575"/>
            </a:xfrm>
            <a:custGeom>
              <a:avLst/>
              <a:gdLst/>
              <a:ahLst/>
              <a:cxnLst/>
              <a:rect l="l" t="t" r="r" b="b"/>
              <a:pathLst>
                <a:path w="66040" h="28575">
                  <a:moveTo>
                    <a:pt x="65531" y="28194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65531" y="28194"/>
                  </a:lnTo>
                  <a:close/>
                </a:path>
              </a:pathLst>
            </a:custGeom>
            <a:solidFill>
              <a:srgbClr val="4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8218449" y="509752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5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8246630" y="5097526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8275599" y="5097526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8" y="28194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8" y="28194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8312937" y="509752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8341131" y="5097526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9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8370087" y="509752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A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8398281" y="5097526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6" y="28194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6" y="28194"/>
                  </a:lnTo>
                  <a:close/>
                </a:path>
              </a:pathLst>
            </a:custGeom>
            <a:solidFill>
              <a:srgbClr val="B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8435606" y="509752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C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8463813" y="5097526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E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8492756" y="5097526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9" y="28194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9" y="281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8530107" y="509752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8558301" y="5097526"/>
              <a:ext cx="217170" cy="28575"/>
            </a:xfrm>
            <a:custGeom>
              <a:avLst/>
              <a:gdLst/>
              <a:ahLst/>
              <a:cxnLst/>
              <a:rect l="l" t="t" r="r" b="b"/>
              <a:pathLst>
                <a:path w="217170" h="28575">
                  <a:moveTo>
                    <a:pt x="217170" y="28194"/>
                  </a:moveTo>
                  <a:lnTo>
                    <a:pt x="217170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17170" y="281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8775458" y="5097526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2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7227087" y="5058664"/>
              <a:ext cx="680085" cy="39370"/>
            </a:xfrm>
            <a:custGeom>
              <a:avLst/>
              <a:gdLst/>
              <a:ahLst/>
              <a:cxnLst/>
              <a:rect l="l" t="t" r="r" b="b"/>
              <a:pathLst>
                <a:path w="680084" h="39370">
                  <a:moveTo>
                    <a:pt x="679703" y="38862"/>
                  </a:moveTo>
                  <a:lnTo>
                    <a:pt x="679703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679703" y="388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7906778" y="5058664"/>
              <a:ext cx="29209" cy="39370"/>
            </a:xfrm>
            <a:custGeom>
              <a:avLst/>
              <a:gdLst/>
              <a:ahLst/>
              <a:cxnLst/>
              <a:rect l="l" t="t" r="r" b="b"/>
              <a:pathLst>
                <a:path w="29209" h="39370">
                  <a:moveTo>
                    <a:pt x="28955" y="38862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955" y="38862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7935734" y="5058664"/>
              <a:ext cx="37465" cy="39370"/>
            </a:xfrm>
            <a:custGeom>
              <a:avLst/>
              <a:gdLst/>
              <a:ahLst/>
              <a:cxnLst/>
              <a:rect l="l" t="t" r="r" b="b"/>
              <a:pathLst>
                <a:path w="37465" h="39370">
                  <a:moveTo>
                    <a:pt x="37338" y="38862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37338" y="38862"/>
                  </a:lnTo>
                  <a:close/>
                </a:path>
              </a:pathLst>
            </a:custGeom>
            <a:solidFill>
              <a:srgbClr val="1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7973072" y="5058664"/>
              <a:ext cx="28575" cy="39370"/>
            </a:xfrm>
            <a:custGeom>
              <a:avLst/>
              <a:gdLst/>
              <a:ahLst/>
              <a:cxnLst/>
              <a:rect l="l" t="t" r="r" b="b"/>
              <a:pathLst>
                <a:path w="28575" h="39370">
                  <a:moveTo>
                    <a:pt x="28194" y="38862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194" y="38862"/>
                  </a:lnTo>
                  <a:close/>
                </a:path>
              </a:pathLst>
            </a:custGeom>
            <a:solidFill>
              <a:srgbClr val="4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8001279" y="5058664"/>
              <a:ext cx="28575" cy="39370"/>
            </a:xfrm>
            <a:custGeom>
              <a:avLst/>
              <a:gdLst/>
              <a:ahLst/>
              <a:cxnLst/>
              <a:rect l="l" t="t" r="r" b="b"/>
              <a:pathLst>
                <a:path w="28575" h="39370">
                  <a:moveTo>
                    <a:pt x="28194" y="38862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194" y="38862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8029460" y="5058664"/>
              <a:ext cx="29209" cy="39370"/>
            </a:xfrm>
            <a:custGeom>
              <a:avLst/>
              <a:gdLst/>
              <a:ahLst/>
              <a:cxnLst/>
              <a:rect l="l" t="t" r="r" b="b"/>
              <a:pathLst>
                <a:path w="29209" h="39370">
                  <a:moveTo>
                    <a:pt x="28955" y="38862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955" y="38862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8058429" y="5058664"/>
              <a:ext cx="37465" cy="39370"/>
            </a:xfrm>
            <a:custGeom>
              <a:avLst/>
              <a:gdLst/>
              <a:ahLst/>
              <a:cxnLst/>
              <a:rect l="l" t="t" r="r" b="b"/>
              <a:pathLst>
                <a:path w="37465" h="39370">
                  <a:moveTo>
                    <a:pt x="37336" y="38862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37336" y="38862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8095754" y="5058664"/>
              <a:ext cx="28575" cy="39370"/>
            </a:xfrm>
            <a:custGeom>
              <a:avLst/>
              <a:gdLst/>
              <a:ahLst/>
              <a:cxnLst/>
              <a:rect l="l" t="t" r="r" b="b"/>
              <a:pathLst>
                <a:path w="28575" h="39370">
                  <a:moveTo>
                    <a:pt x="28194" y="38862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194" y="38862"/>
                  </a:lnTo>
                  <a:close/>
                </a:path>
              </a:pathLst>
            </a:custGeom>
            <a:solidFill>
              <a:srgbClr val="6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8123961" y="5058664"/>
              <a:ext cx="66675" cy="39370"/>
            </a:xfrm>
            <a:custGeom>
              <a:avLst/>
              <a:gdLst/>
              <a:ahLst/>
              <a:cxnLst/>
              <a:rect l="l" t="t" r="r" b="b"/>
              <a:pathLst>
                <a:path w="66675" h="39370">
                  <a:moveTo>
                    <a:pt x="66294" y="38862"/>
                  </a:moveTo>
                  <a:lnTo>
                    <a:pt x="66294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66294" y="38862"/>
                  </a:lnTo>
                  <a:close/>
                </a:path>
              </a:pathLst>
            </a:custGeom>
            <a:solidFill>
              <a:srgbClr val="5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8190255" y="5058664"/>
              <a:ext cx="28575" cy="39370"/>
            </a:xfrm>
            <a:custGeom>
              <a:avLst/>
              <a:gdLst/>
              <a:ahLst/>
              <a:cxnLst/>
              <a:rect l="l" t="t" r="r" b="b"/>
              <a:pathLst>
                <a:path w="28575" h="39370">
                  <a:moveTo>
                    <a:pt x="28194" y="38862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194" y="38862"/>
                  </a:lnTo>
                  <a:close/>
                </a:path>
              </a:pathLst>
            </a:custGeom>
            <a:solidFill>
              <a:srgbClr val="6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8218449" y="5058664"/>
              <a:ext cx="28575" cy="39370"/>
            </a:xfrm>
            <a:custGeom>
              <a:avLst/>
              <a:gdLst/>
              <a:ahLst/>
              <a:cxnLst/>
              <a:rect l="l" t="t" r="r" b="b"/>
              <a:pathLst>
                <a:path w="28575" h="39370">
                  <a:moveTo>
                    <a:pt x="28194" y="38862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194" y="38862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8246630" y="5058664"/>
              <a:ext cx="29209" cy="39370"/>
            </a:xfrm>
            <a:custGeom>
              <a:avLst/>
              <a:gdLst/>
              <a:ahLst/>
              <a:cxnLst/>
              <a:rect l="l" t="t" r="r" b="b"/>
              <a:pathLst>
                <a:path w="29209" h="39370">
                  <a:moveTo>
                    <a:pt x="28955" y="38862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955" y="38862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8275599" y="5058664"/>
              <a:ext cx="37465" cy="39370"/>
            </a:xfrm>
            <a:custGeom>
              <a:avLst/>
              <a:gdLst/>
              <a:ahLst/>
              <a:cxnLst/>
              <a:rect l="l" t="t" r="r" b="b"/>
              <a:pathLst>
                <a:path w="37465" h="39370">
                  <a:moveTo>
                    <a:pt x="37338" y="38862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37338" y="38862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8312937" y="5058664"/>
              <a:ext cx="28575" cy="39370"/>
            </a:xfrm>
            <a:custGeom>
              <a:avLst/>
              <a:gdLst/>
              <a:ahLst/>
              <a:cxnLst/>
              <a:rect l="l" t="t" r="r" b="b"/>
              <a:pathLst>
                <a:path w="28575" h="39370">
                  <a:moveTo>
                    <a:pt x="28194" y="38862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194" y="38862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8341131" y="5058664"/>
              <a:ext cx="29209" cy="39370"/>
            </a:xfrm>
            <a:custGeom>
              <a:avLst/>
              <a:gdLst/>
              <a:ahLst/>
              <a:cxnLst/>
              <a:rect l="l" t="t" r="r" b="b"/>
              <a:pathLst>
                <a:path w="29209" h="39370">
                  <a:moveTo>
                    <a:pt x="28955" y="38862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955" y="38862"/>
                  </a:lnTo>
                  <a:close/>
                </a:path>
              </a:pathLst>
            </a:custGeom>
            <a:solidFill>
              <a:srgbClr val="9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8370087" y="5058664"/>
              <a:ext cx="28575" cy="39370"/>
            </a:xfrm>
            <a:custGeom>
              <a:avLst/>
              <a:gdLst/>
              <a:ahLst/>
              <a:cxnLst/>
              <a:rect l="l" t="t" r="r" b="b"/>
              <a:pathLst>
                <a:path w="28575" h="39370">
                  <a:moveTo>
                    <a:pt x="28194" y="38862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194" y="38862"/>
                  </a:lnTo>
                  <a:close/>
                </a:path>
              </a:pathLst>
            </a:custGeom>
            <a:solidFill>
              <a:srgbClr val="B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4" name="object 1164"/>
            <p:cNvSpPr/>
            <p:nvPr/>
          </p:nvSpPr>
          <p:spPr>
            <a:xfrm>
              <a:off x="8398281" y="5058664"/>
              <a:ext cx="37465" cy="39370"/>
            </a:xfrm>
            <a:custGeom>
              <a:avLst/>
              <a:gdLst/>
              <a:ahLst/>
              <a:cxnLst/>
              <a:rect l="l" t="t" r="r" b="b"/>
              <a:pathLst>
                <a:path w="37465" h="39370">
                  <a:moveTo>
                    <a:pt x="37336" y="38862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37336" y="38862"/>
                  </a:lnTo>
                  <a:close/>
                </a:path>
              </a:pathLst>
            </a:custGeom>
            <a:solidFill>
              <a:srgbClr val="C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5" name="object 1165"/>
            <p:cNvSpPr/>
            <p:nvPr/>
          </p:nvSpPr>
          <p:spPr>
            <a:xfrm>
              <a:off x="8435606" y="5058664"/>
              <a:ext cx="28575" cy="39370"/>
            </a:xfrm>
            <a:custGeom>
              <a:avLst/>
              <a:gdLst/>
              <a:ahLst/>
              <a:cxnLst/>
              <a:rect l="l" t="t" r="r" b="b"/>
              <a:pathLst>
                <a:path w="28575" h="39370">
                  <a:moveTo>
                    <a:pt x="28194" y="38862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194" y="38862"/>
                  </a:lnTo>
                  <a:close/>
                </a:path>
              </a:pathLst>
            </a:custGeom>
            <a:solidFill>
              <a:srgbClr val="F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8463813" y="5058664"/>
              <a:ext cx="29209" cy="39370"/>
            </a:xfrm>
            <a:custGeom>
              <a:avLst/>
              <a:gdLst/>
              <a:ahLst/>
              <a:cxnLst/>
              <a:rect l="l" t="t" r="r" b="b"/>
              <a:pathLst>
                <a:path w="29209" h="39370">
                  <a:moveTo>
                    <a:pt x="28955" y="38862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955" y="3886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8492756" y="5058664"/>
              <a:ext cx="66040" cy="39370"/>
            </a:xfrm>
            <a:custGeom>
              <a:avLst/>
              <a:gdLst/>
              <a:ahLst/>
              <a:cxnLst/>
              <a:rect l="l" t="t" r="r" b="b"/>
              <a:pathLst>
                <a:path w="66040" h="39370">
                  <a:moveTo>
                    <a:pt x="65531" y="38862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65531" y="38862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8558301" y="5058664"/>
              <a:ext cx="180340" cy="39370"/>
            </a:xfrm>
            <a:custGeom>
              <a:avLst/>
              <a:gdLst/>
              <a:ahLst/>
              <a:cxnLst/>
              <a:rect l="l" t="t" r="r" b="b"/>
              <a:pathLst>
                <a:path w="180340" h="39370">
                  <a:moveTo>
                    <a:pt x="179831" y="38862"/>
                  </a:moveTo>
                  <a:lnTo>
                    <a:pt x="179831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179831" y="3886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8738133" y="5058664"/>
              <a:ext cx="37465" cy="39370"/>
            </a:xfrm>
            <a:custGeom>
              <a:avLst/>
              <a:gdLst/>
              <a:ahLst/>
              <a:cxnLst/>
              <a:rect l="l" t="t" r="r" b="b"/>
              <a:pathLst>
                <a:path w="37465" h="39370">
                  <a:moveTo>
                    <a:pt x="37336" y="38862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37336" y="38862"/>
                  </a:lnTo>
                  <a:close/>
                </a:path>
              </a:pathLst>
            </a:custGeom>
            <a:solidFill>
              <a:srgbClr val="FF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8775458" y="5058664"/>
              <a:ext cx="29209" cy="39370"/>
            </a:xfrm>
            <a:custGeom>
              <a:avLst/>
              <a:gdLst/>
              <a:ahLst/>
              <a:cxnLst/>
              <a:rect l="l" t="t" r="r" b="b"/>
              <a:pathLst>
                <a:path w="29209" h="39370">
                  <a:moveTo>
                    <a:pt x="28955" y="38862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955" y="38862"/>
                  </a:lnTo>
                  <a:close/>
                </a:path>
              </a:pathLst>
            </a:custGeom>
            <a:solidFill>
              <a:srgbClr val="FF3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7227087" y="5030470"/>
              <a:ext cx="680085" cy="28575"/>
            </a:xfrm>
            <a:custGeom>
              <a:avLst/>
              <a:gdLst/>
              <a:ahLst/>
              <a:cxnLst/>
              <a:rect l="l" t="t" r="r" b="b"/>
              <a:pathLst>
                <a:path w="680084" h="28575">
                  <a:moveTo>
                    <a:pt x="679703" y="28194"/>
                  </a:moveTo>
                  <a:lnTo>
                    <a:pt x="679703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679703" y="28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7906778" y="5030470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1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7935734" y="5030470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8" y="28194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8" y="28194"/>
                  </a:lnTo>
                  <a:close/>
                </a:path>
              </a:pathLst>
            </a:custGeom>
            <a:solidFill>
              <a:srgbClr val="4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7973072" y="503047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8001279" y="503047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8029460" y="5030470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8058429" y="5030470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6" y="28194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6" y="28194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8095754" y="5030470"/>
              <a:ext cx="57150" cy="28575"/>
            </a:xfrm>
            <a:custGeom>
              <a:avLst/>
              <a:gdLst/>
              <a:ahLst/>
              <a:cxnLst/>
              <a:rect l="l" t="t" r="r" b="b"/>
              <a:pathLst>
                <a:path w="57150" h="28575">
                  <a:moveTo>
                    <a:pt x="57150" y="28194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57150" y="28194"/>
                  </a:lnTo>
                  <a:close/>
                </a:path>
              </a:pathLst>
            </a:custGeom>
            <a:solidFill>
              <a:srgbClr val="5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8152904" y="5030470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9" y="28194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9" y="28194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8190255" y="503047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8218449" y="503047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8246630" y="5030470"/>
              <a:ext cx="94615" cy="28575"/>
            </a:xfrm>
            <a:custGeom>
              <a:avLst/>
              <a:gdLst/>
              <a:ahLst/>
              <a:cxnLst/>
              <a:rect l="l" t="t" r="r" b="b"/>
              <a:pathLst>
                <a:path w="94615" h="28575">
                  <a:moveTo>
                    <a:pt x="94489" y="28194"/>
                  </a:moveTo>
                  <a:lnTo>
                    <a:pt x="94489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94489" y="28194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8341131" y="5030470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B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8370087" y="503047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C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8398281" y="5030470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6" y="28194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6" y="28194"/>
                  </a:lnTo>
                  <a:close/>
                </a:path>
              </a:pathLst>
            </a:custGeom>
            <a:solidFill>
              <a:srgbClr val="F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8435606" y="503047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8463813" y="5030470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8492756" y="5030470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9" y="28194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9" y="28194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8530107" y="5030470"/>
              <a:ext cx="180340" cy="28575"/>
            </a:xfrm>
            <a:custGeom>
              <a:avLst/>
              <a:gdLst/>
              <a:ahLst/>
              <a:cxnLst/>
              <a:rect l="l" t="t" r="r" b="b"/>
              <a:pathLst>
                <a:path w="180340" h="28575">
                  <a:moveTo>
                    <a:pt x="179831" y="28194"/>
                  </a:moveTo>
                  <a:lnTo>
                    <a:pt x="179831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179831" y="281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8709939" y="503047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8738133" y="5030470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6" y="28194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6" y="28194"/>
                  </a:lnTo>
                  <a:close/>
                </a:path>
              </a:pathLst>
            </a:custGeom>
            <a:solidFill>
              <a:srgbClr val="FF3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8775458" y="5030470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7227087" y="5001514"/>
              <a:ext cx="651510" cy="29209"/>
            </a:xfrm>
            <a:custGeom>
              <a:avLst/>
              <a:gdLst/>
              <a:ahLst/>
              <a:cxnLst/>
              <a:rect l="l" t="t" r="r" b="b"/>
              <a:pathLst>
                <a:path w="651509" h="29210">
                  <a:moveTo>
                    <a:pt x="651509" y="28955"/>
                  </a:moveTo>
                  <a:lnTo>
                    <a:pt x="65150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51509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7878584" y="500151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1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7906778" y="500151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4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7935734" y="5001514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7973072" y="5001514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5" h="29210">
                  <a:moveTo>
                    <a:pt x="56388" y="28955"/>
                  </a:moveTo>
                  <a:lnTo>
                    <a:pt x="5638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56388" y="28955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8029460" y="500151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8058429" y="5001514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8095754" y="500151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5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8123961" y="500151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8152904" y="5001514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9" y="28955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9" y="28955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8190255" y="5001514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5" h="29210">
                  <a:moveTo>
                    <a:pt x="56386" y="28955"/>
                  </a:moveTo>
                  <a:lnTo>
                    <a:pt x="5638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56386" y="28955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8246630" y="500151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205"/>
            <p:cNvSpPr/>
            <p:nvPr/>
          </p:nvSpPr>
          <p:spPr>
            <a:xfrm>
              <a:off x="8275599" y="5001514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9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8312937" y="500151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8341131" y="500151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C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8370087" y="500151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8398281" y="5001514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8435606" y="5001514"/>
              <a:ext cx="57150" cy="29209"/>
            </a:xfrm>
            <a:custGeom>
              <a:avLst/>
              <a:gdLst/>
              <a:ahLst/>
              <a:cxnLst/>
              <a:rect l="l" t="t" r="r" b="b"/>
              <a:pathLst>
                <a:path w="57150" h="29210">
                  <a:moveTo>
                    <a:pt x="57150" y="28955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57150" y="28955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211"/>
            <p:cNvSpPr/>
            <p:nvPr/>
          </p:nvSpPr>
          <p:spPr>
            <a:xfrm>
              <a:off x="8492756" y="5001514"/>
              <a:ext cx="188595" cy="29209"/>
            </a:xfrm>
            <a:custGeom>
              <a:avLst/>
              <a:gdLst/>
              <a:ahLst/>
              <a:cxnLst/>
              <a:rect l="l" t="t" r="r" b="b"/>
              <a:pathLst>
                <a:path w="188595" h="29210">
                  <a:moveTo>
                    <a:pt x="188214" y="28955"/>
                  </a:moveTo>
                  <a:lnTo>
                    <a:pt x="18821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188214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8680983" y="500151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8709939" y="500151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3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8738133" y="5001514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FF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8775458" y="500151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7227087" y="4972558"/>
              <a:ext cx="614680" cy="29209"/>
            </a:xfrm>
            <a:custGeom>
              <a:avLst/>
              <a:gdLst/>
              <a:ahLst/>
              <a:cxnLst/>
              <a:rect l="l" t="t" r="r" b="b"/>
              <a:pathLst>
                <a:path w="614679" h="29210">
                  <a:moveTo>
                    <a:pt x="614172" y="28955"/>
                  </a:moveTo>
                  <a:lnTo>
                    <a:pt x="614172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14172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7841259" y="4972558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1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7878584" y="497255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3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7906778" y="497255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7935734" y="4972558"/>
              <a:ext cx="66040" cy="29209"/>
            </a:xfrm>
            <a:custGeom>
              <a:avLst/>
              <a:gdLst/>
              <a:ahLst/>
              <a:cxnLst/>
              <a:rect l="l" t="t" r="r" b="b"/>
              <a:pathLst>
                <a:path w="66040" h="29210">
                  <a:moveTo>
                    <a:pt x="65531" y="28955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5531" y="28955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8001279" y="497255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8029460" y="497255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8058429" y="4972558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8095754" y="497255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8123961" y="497255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8152904" y="4972558"/>
              <a:ext cx="66040" cy="29209"/>
            </a:xfrm>
            <a:custGeom>
              <a:avLst/>
              <a:gdLst/>
              <a:ahLst/>
              <a:cxnLst/>
              <a:rect l="l" t="t" r="r" b="b"/>
              <a:pathLst>
                <a:path w="66040" h="29210">
                  <a:moveTo>
                    <a:pt x="65531" y="28955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5531" y="28955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8218449" y="497255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8246630" y="497255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8275599" y="4972558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A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8312937" y="497255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1231"/>
            <p:cNvSpPr/>
            <p:nvPr/>
          </p:nvSpPr>
          <p:spPr>
            <a:xfrm>
              <a:off x="8341131" y="497255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E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8370087" y="497255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8398281" y="4972558"/>
              <a:ext cx="66040" cy="29209"/>
            </a:xfrm>
            <a:custGeom>
              <a:avLst/>
              <a:gdLst/>
              <a:ahLst/>
              <a:cxnLst/>
              <a:rect l="l" t="t" r="r" b="b"/>
              <a:pathLst>
                <a:path w="66040" h="29210">
                  <a:moveTo>
                    <a:pt x="65531" y="28955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5531" y="28955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8463813" y="497255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8492756" y="4972558"/>
              <a:ext cx="160020" cy="29209"/>
            </a:xfrm>
            <a:custGeom>
              <a:avLst/>
              <a:gdLst/>
              <a:ahLst/>
              <a:cxnLst/>
              <a:rect l="l" t="t" r="r" b="b"/>
              <a:pathLst>
                <a:path w="160020" h="29210">
                  <a:moveTo>
                    <a:pt x="160020" y="28955"/>
                  </a:moveTo>
                  <a:lnTo>
                    <a:pt x="16002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160020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8652789" y="497255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8680983" y="497255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2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8709939" y="497255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3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8738133" y="4972558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FF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8775458" y="497255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8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7227087" y="4934458"/>
              <a:ext cx="585470" cy="38100"/>
            </a:xfrm>
            <a:custGeom>
              <a:avLst/>
              <a:gdLst/>
              <a:ahLst/>
              <a:cxnLst/>
              <a:rect l="l" t="t" r="r" b="b"/>
              <a:pathLst>
                <a:path w="585470" h="38100">
                  <a:moveTo>
                    <a:pt x="585216" y="38100"/>
                  </a:moveTo>
                  <a:lnTo>
                    <a:pt x="58521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585216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7812303" y="4934458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0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7841259" y="4934458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6" y="38100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6" y="38100"/>
                  </a:lnTo>
                  <a:close/>
                </a:path>
              </a:pathLst>
            </a:custGeom>
            <a:solidFill>
              <a:srgbClr val="3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7878584" y="493445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7906778" y="4934458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7935734" y="4934458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8" y="38100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8" y="38100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7973072" y="493445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8001279" y="4934458"/>
              <a:ext cx="57150" cy="38100"/>
            </a:xfrm>
            <a:custGeom>
              <a:avLst/>
              <a:gdLst/>
              <a:ahLst/>
              <a:cxnLst/>
              <a:rect l="l" t="t" r="r" b="b"/>
              <a:pathLst>
                <a:path w="57150" h="38100">
                  <a:moveTo>
                    <a:pt x="57150" y="38100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57150" y="38100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8058429" y="4934458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6" y="38100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6" y="38100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8095754" y="493445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8123961" y="4934458"/>
              <a:ext cx="123189" cy="38100"/>
            </a:xfrm>
            <a:custGeom>
              <a:avLst/>
              <a:gdLst/>
              <a:ahLst/>
              <a:cxnLst/>
              <a:rect l="l" t="t" r="r" b="b"/>
              <a:pathLst>
                <a:path w="123190" h="38100">
                  <a:moveTo>
                    <a:pt x="122681" y="38100"/>
                  </a:moveTo>
                  <a:lnTo>
                    <a:pt x="12268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122681" y="38100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8246630" y="4934458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A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8275599" y="4934458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8" y="38100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8" y="38100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8312937" y="493445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E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8341131" y="4934458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8370087" y="493445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8398281" y="4934458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6" y="38100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6" y="38100"/>
                  </a:lnTo>
                  <a:close/>
                </a:path>
              </a:pathLst>
            </a:custGeom>
            <a:solidFill>
              <a:srgbClr val="FF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8435606" y="4934458"/>
              <a:ext cx="180340" cy="38100"/>
            </a:xfrm>
            <a:custGeom>
              <a:avLst/>
              <a:gdLst/>
              <a:ahLst/>
              <a:cxnLst/>
              <a:rect l="l" t="t" r="r" b="b"/>
              <a:pathLst>
                <a:path w="180340" h="38100">
                  <a:moveTo>
                    <a:pt x="179831" y="38100"/>
                  </a:moveTo>
                  <a:lnTo>
                    <a:pt x="17983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179831" y="381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8615451" y="4934458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8" y="38100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8" y="38100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8652789" y="493445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F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8680983" y="4934458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FF3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8709939" y="493445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F4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8738133" y="4934458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6" y="38100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6" y="3810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8775458" y="4934458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FF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7227087" y="4906264"/>
              <a:ext cx="557530" cy="28575"/>
            </a:xfrm>
            <a:custGeom>
              <a:avLst/>
              <a:gdLst/>
              <a:ahLst/>
              <a:cxnLst/>
              <a:rect l="l" t="t" r="r" b="b"/>
              <a:pathLst>
                <a:path w="557529" h="28575">
                  <a:moveTo>
                    <a:pt x="557022" y="28194"/>
                  </a:moveTo>
                  <a:lnTo>
                    <a:pt x="557022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557022" y="28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7784096" y="490626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0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7812303" y="4906264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3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7841259" y="4906264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6" y="28194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6" y="28194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7878584" y="490626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1270"/>
            <p:cNvSpPr/>
            <p:nvPr/>
          </p:nvSpPr>
          <p:spPr>
            <a:xfrm>
              <a:off x="7906778" y="4906264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1271"/>
            <p:cNvSpPr/>
            <p:nvPr/>
          </p:nvSpPr>
          <p:spPr>
            <a:xfrm>
              <a:off x="7935734" y="4906264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8" y="28194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8" y="28194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1272"/>
            <p:cNvSpPr/>
            <p:nvPr/>
          </p:nvSpPr>
          <p:spPr>
            <a:xfrm>
              <a:off x="7973072" y="4906264"/>
              <a:ext cx="56515" cy="28575"/>
            </a:xfrm>
            <a:custGeom>
              <a:avLst/>
              <a:gdLst/>
              <a:ahLst/>
              <a:cxnLst/>
              <a:rect l="l" t="t" r="r" b="b"/>
              <a:pathLst>
                <a:path w="56515" h="28575">
                  <a:moveTo>
                    <a:pt x="56388" y="28194"/>
                  </a:moveTo>
                  <a:lnTo>
                    <a:pt x="5638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56388" y="28194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1273"/>
            <p:cNvSpPr/>
            <p:nvPr/>
          </p:nvSpPr>
          <p:spPr>
            <a:xfrm>
              <a:off x="8029460" y="4906264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8058429" y="4906264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6" y="28194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6" y="28194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8095754" y="4906264"/>
              <a:ext cx="94615" cy="28575"/>
            </a:xfrm>
            <a:custGeom>
              <a:avLst/>
              <a:gdLst/>
              <a:ahLst/>
              <a:cxnLst/>
              <a:rect l="l" t="t" r="r" b="b"/>
              <a:pathLst>
                <a:path w="94615" h="28575">
                  <a:moveTo>
                    <a:pt x="94489" y="28194"/>
                  </a:moveTo>
                  <a:lnTo>
                    <a:pt x="94489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94489" y="28194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1276"/>
            <p:cNvSpPr/>
            <p:nvPr/>
          </p:nvSpPr>
          <p:spPr>
            <a:xfrm>
              <a:off x="8190255" y="490626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1277"/>
            <p:cNvSpPr/>
            <p:nvPr/>
          </p:nvSpPr>
          <p:spPr>
            <a:xfrm>
              <a:off x="8218449" y="490626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9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1278"/>
            <p:cNvSpPr/>
            <p:nvPr/>
          </p:nvSpPr>
          <p:spPr>
            <a:xfrm>
              <a:off x="8246630" y="4906264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8275599" y="4906264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8" y="28194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8" y="28194"/>
                  </a:lnTo>
                  <a:close/>
                </a:path>
              </a:pathLst>
            </a:custGeom>
            <a:solidFill>
              <a:srgbClr val="F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1280"/>
            <p:cNvSpPr/>
            <p:nvPr/>
          </p:nvSpPr>
          <p:spPr>
            <a:xfrm>
              <a:off x="8312937" y="490626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1281"/>
            <p:cNvSpPr/>
            <p:nvPr/>
          </p:nvSpPr>
          <p:spPr>
            <a:xfrm>
              <a:off x="8341131" y="4906264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8370087" y="490626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8398281" y="4906264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6" y="28194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6" y="28194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8435606" y="4906264"/>
              <a:ext cx="180340" cy="28575"/>
            </a:xfrm>
            <a:custGeom>
              <a:avLst/>
              <a:gdLst/>
              <a:ahLst/>
              <a:cxnLst/>
              <a:rect l="l" t="t" r="r" b="b"/>
              <a:pathLst>
                <a:path w="180340" h="28575">
                  <a:moveTo>
                    <a:pt x="179831" y="28194"/>
                  </a:moveTo>
                  <a:lnTo>
                    <a:pt x="179831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179831" y="281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8615451" y="4906264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8" y="28194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8" y="28194"/>
                  </a:lnTo>
                  <a:close/>
                </a:path>
              </a:pathLst>
            </a:custGeom>
            <a:solidFill>
              <a:srgbClr val="FF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8652789" y="490626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3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8680983" y="4906264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3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1288"/>
            <p:cNvSpPr/>
            <p:nvPr/>
          </p:nvSpPr>
          <p:spPr>
            <a:xfrm>
              <a:off x="8709939" y="490626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1289"/>
            <p:cNvSpPr/>
            <p:nvPr/>
          </p:nvSpPr>
          <p:spPr>
            <a:xfrm>
              <a:off x="8738133" y="4906264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6" y="28194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6" y="28194"/>
                  </a:lnTo>
                  <a:close/>
                </a:path>
              </a:pathLst>
            </a:custGeom>
            <a:solidFill>
              <a:srgbClr val="F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8775458" y="4906264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7227087" y="4877308"/>
              <a:ext cx="528955" cy="29209"/>
            </a:xfrm>
            <a:custGeom>
              <a:avLst/>
              <a:gdLst/>
              <a:ahLst/>
              <a:cxnLst/>
              <a:rect l="l" t="t" r="r" b="b"/>
              <a:pathLst>
                <a:path w="528954" h="29210">
                  <a:moveTo>
                    <a:pt x="528827" y="28955"/>
                  </a:moveTo>
                  <a:lnTo>
                    <a:pt x="528827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528827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1292"/>
            <p:cNvSpPr/>
            <p:nvPr/>
          </p:nvSpPr>
          <p:spPr>
            <a:xfrm>
              <a:off x="7755915" y="487730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0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7784096" y="487730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3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7812303" y="487730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6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7841259" y="4877308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1296"/>
            <p:cNvSpPr/>
            <p:nvPr/>
          </p:nvSpPr>
          <p:spPr>
            <a:xfrm>
              <a:off x="7878584" y="487730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7" name="object 1297"/>
            <p:cNvSpPr/>
            <p:nvPr/>
          </p:nvSpPr>
          <p:spPr>
            <a:xfrm>
              <a:off x="7906778" y="487730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8" name="object 1298"/>
            <p:cNvSpPr/>
            <p:nvPr/>
          </p:nvSpPr>
          <p:spPr>
            <a:xfrm>
              <a:off x="7935734" y="4877308"/>
              <a:ext cx="66040" cy="29209"/>
            </a:xfrm>
            <a:custGeom>
              <a:avLst/>
              <a:gdLst/>
              <a:ahLst/>
              <a:cxnLst/>
              <a:rect l="l" t="t" r="r" b="b"/>
              <a:pathLst>
                <a:path w="66040" h="29210">
                  <a:moveTo>
                    <a:pt x="65531" y="28955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5531" y="28955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9" name="object 1299"/>
            <p:cNvSpPr/>
            <p:nvPr/>
          </p:nvSpPr>
          <p:spPr>
            <a:xfrm>
              <a:off x="8001279" y="487730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0" name="object 1300"/>
            <p:cNvPicPr/>
            <p:nvPr/>
          </p:nvPicPr>
          <p:blipFill>
            <a:blip r:embed="rId248" cstate="print"/>
            <a:stretch>
              <a:fillRect/>
            </a:stretch>
          </p:blipFill>
          <p:spPr>
            <a:xfrm>
              <a:off x="8029460" y="4877308"/>
              <a:ext cx="188975" cy="28955"/>
            </a:xfrm>
            <a:prstGeom prst="rect">
              <a:avLst/>
            </a:prstGeom>
          </p:spPr>
        </p:pic>
        <p:sp>
          <p:nvSpPr>
            <p:cNvPr id="1301" name="object 1301"/>
            <p:cNvSpPr/>
            <p:nvPr/>
          </p:nvSpPr>
          <p:spPr>
            <a:xfrm>
              <a:off x="8218449" y="487730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C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2" name="object 1302"/>
            <p:cNvPicPr/>
            <p:nvPr/>
          </p:nvPicPr>
          <p:blipFill>
            <a:blip r:embed="rId249" cstate="print"/>
            <a:stretch>
              <a:fillRect/>
            </a:stretch>
          </p:blipFill>
          <p:spPr>
            <a:xfrm>
              <a:off x="8246630" y="4877308"/>
              <a:ext cx="340614" cy="28955"/>
            </a:xfrm>
            <a:prstGeom prst="rect">
              <a:avLst/>
            </a:prstGeom>
          </p:spPr>
        </p:pic>
        <p:sp>
          <p:nvSpPr>
            <p:cNvPr id="1303" name="object 1303"/>
            <p:cNvSpPr/>
            <p:nvPr/>
          </p:nvSpPr>
          <p:spPr>
            <a:xfrm>
              <a:off x="8587257" y="487730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4" name="object 1304"/>
            <p:cNvSpPr/>
            <p:nvPr/>
          </p:nvSpPr>
          <p:spPr>
            <a:xfrm>
              <a:off x="8615451" y="4877308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FF2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1305"/>
            <p:cNvSpPr/>
            <p:nvPr/>
          </p:nvSpPr>
          <p:spPr>
            <a:xfrm>
              <a:off x="8652789" y="487730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3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1306"/>
            <p:cNvSpPr/>
            <p:nvPr/>
          </p:nvSpPr>
          <p:spPr>
            <a:xfrm>
              <a:off x="8680983" y="487730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1307"/>
            <p:cNvSpPr/>
            <p:nvPr/>
          </p:nvSpPr>
          <p:spPr>
            <a:xfrm>
              <a:off x="8709939" y="487730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8738133" y="4877308"/>
              <a:ext cx="66675" cy="29209"/>
            </a:xfrm>
            <a:custGeom>
              <a:avLst/>
              <a:gdLst/>
              <a:ahLst/>
              <a:cxnLst/>
              <a:rect l="l" t="t" r="r" b="b"/>
              <a:pathLst>
                <a:path w="66675" h="29210">
                  <a:moveTo>
                    <a:pt x="66294" y="28955"/>
                  </a:moveTo>
                  <a:lnTo>
                    <a:pt x="662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6294" y="28955"/>
                  </a:lnTo>
                  <a:close/>
                </a:path>
              </a:pathLst>
            </a:custGeom>
            <a:solidFill>
              <a:srgbClr val="FF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7227087" y="4839208"/>
              <a:ext cx="491490" cy="38100"/>
            </a:xfrm>
            <a:custGeom>
              <a:avLst/>
              <a:gdLst/>
              <a:ahLst/>
              <a:cxnLst/>
              <a:rect l="l" t="t" r="r" b="b"/>
              <a:pathLst>
                <a:path w="491490" h="38100">
                  <a:moveTo>
                    <a:pt x="491490" y="38100"/>
                  </a:moveTo>
                  <a:lnTo>
                    <a:pt x="49149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49149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7718577" y="4839208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8" y="38100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8" y="38100"/>
                  </a:lnTo>
                  <a:close/>
                </a:path>
              </a:pathLst>
            </a:custGeom>
            <a:solidFill>
              <a:srgbClr val="0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7755915" y="483920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2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2" name="object 1312"/>
            <p:cNvSpPr/>
            <p:nvPr/>
          </p:nvSpPr>
          <p:spPr>
            <a:xfrm>
              <a:off x="7784096" y="483920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6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3" name="object 1313"/>
            <p:cNvSpPr/>
            <p:nvPr/>
          </p:nvSpPr>
          <p:spPr>
            <a:xfrm>
              <a:off x="7812303" y="4839208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4" name="object 1314"/>
            <p:cNvSpPr/>
            <p:nvPr/>
          </p:nvSpPr>
          <p:spPr>
            <a:xfrm>
              <a:off x="7841259" y="4839208"/>
              <a:ext cx="66040" cy="38100"/>
            </a:xfrm>
            <a:custGeom>
              <a:avLst/>
              <a:gdLst/>
              <a:ahLst/>
              <a:cxnLst/>
              <a:rect l="l" t="t" r="r" b="b"/>
              <a:pathLst>
                <a:path w="66040" h="38100">
                  <a:moveTo>
                    <a:pt x="65530" y="38100"/>
                  </a:moveTo>
                  <a:lnTo>
                    <a:pt x="6553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65530" y="38100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1315"/>
            <p:cNvSpPr/>
            <p:nvPr/>
          </p:nvSpPr>
          <p:spPr>
            <a:xfrm>
              <a:off x="7906778" y="4839208"/>
              <a:ext cx="66675" cy="38100"/>
            </a:xfrm>
            <a:custGeom>
              <a:avLst/>
              <a:gdLst/>
              <a:ahLst/>
              <a:cxnLst/>
              <a:rect l="l" t="t" r="r" b="b"/>
              <a:pathLst>
                <a:path w="66675" h="38100">
                  <a:moveTo>
                    <a:pt x="66294" y="38100"/>
                  </a:moveTo>
                  <a:lnTo>
                    <a:pt x="662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66294" y="38100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6" name="object 1316"/>
            <p:cNvPicPr/>
            <p:nvPr/>
          </p:nvPicPr>
          <p:blipFill>
            <a:blip r:embed="rId250" cstate="print"/>
            <a:stretch>
              <a:fillRect/>
            </a:stretch>
          </p:blipFill>
          <p:spPr>
            <a:xfrm>
              <a:off x="7973072" y="4839208"/>
              <a:ext cx="217170" cy="38100"/>
            </a:xfrm>
            <a:prstGeom prst="rect">
              <a:avLst/>
            </a:prstGeom>
          </p:spPr>
        </p:pic>
        <p:sp>
          <p:nvSpPr>
            <p:cNvPr id="1317" name="object 1317"/>
            <p:cNvSpPr/>
            <p:nvPr/>
          </p:nvSpPr>
          <p:spPr>
            <a:xfrm>
              <a:off x="8190255" y="483920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B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8" name="object 1318"/>
            <p:cNvPicPr/>
            <p:nvPr/>
          </p:nvPicPr>
          <p:blipFill>
            <a:blip r:embed="rId251" cstate="print"/>
            <a:stretch>
              <a:fillRect/>
            </a:stretch>
          </p:blipFill>
          <p:spPr>
            <a:xfrm>
              <a:off x="8218449" y="4839208"/>
              <a:ext cx="151638" cy="38100"/>
            </a:xfrm>
            <a:prstGeom prst="rect">
              <a:avLst/>
            </a:prstGeom>
          </p:spPr>
        </p:pic>
        <p:sp>
          <p:nvSpPr>
            <p:cNvPr id="1319" name="object 1319"/>
            <p:cNvSpPr/>
            <p:nvPr/>
          </p:nvSpPr>
          <p:spPr>
            <a:xfrm>
              <a:off x="8370087" y="4839208"/>
              <a:ext cx="188595" cy="38100"/>
            </a:xfrm>
            <a:custGeom>
              <a:avLst/>
              <a:gdLst/>
              <a:ahLst/>
              <a:cxnLst/>
              <a:rect l="l" t="t" r="r" b="b"/>
              <a:pathLst>
                <a:path w="188595" h="38100">
                  <a:moveTo>
                    <a:pt x="188214" y="38100"/>
                  </a:moveTo>
                  <a:lnTo>
                    <a:pt x="18821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188214" y="381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8558301" y="4839208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1" name="object 1321"/>
            <p:cNvSpPr/>
            <p:nvPr/>
          </p:nvSpPr>
          <p:spPr>
            <a:xfrm>
              <a:off x="8587257" y="483920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F2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1322"/>
            <p:cNvSpPr/>
            <p:nvPr/>
          </p:nvSpPr>
          <p:spPr>
            <a:xfrm>
              <a:off x="8615451" y="4839208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8" y="38100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8" y="38100"/>
                  </a:lnTo>
                  <a:close/>
                </a:path>
              </a:pathLst>
            </a:custGeom>
            <a:solidFill>
              <a:srgbClr val="FF3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8652789" y="483920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F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8680983" y="4839208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FF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1325"/>
            <p:cNvSpPr/>
            <p:nvPr/>
          </p:nvSpPr>
          <p:spPr>
            <a:xfrm>
              <a:off x="8709939" y="483920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F8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8738133" y="4839208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6" y="38100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6" y="38100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8775458" y="4839208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8" name="object 1328"/>
            <p:cNvSpPr/>
            <p:nvPr/>
          </p:nvSpPr>
          <p:spPr>
            <a:xfrm>
              <a:off x="7227087" y="4810252"/>
              <a:ext cx="462915" cy="29209"/>
            </a:xfrm>
            <a:custGeom>
              <a:avLst/>
              <a:gdLst/>
              <a:ahLst/>
              <a:cxnLst/>
              <a:rect l="l" t="t" r="r" b="b"/>
              <a:pathLst>
                <a:path w="462915" h="29210">
                  <a:moveTo>
                    <a:pt x="462533" y="28955"/>
                  </a:moveTo>
                  <a:lnTo>
                    <a:pt x="462533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462533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9" name="object 1329"/>
            <p:cNvSpPr/>
            <p:nvPr/>
          </p:nvSpPr>
          <p:spPr>
            <a:xfrm>
              <a:off x="7689608" y="481025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0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0" name="object 1330"/>
            <p:cNvSpPr/>
            <p:nvPr/>
          </p:nvSpPr>
          <p:spPr>
            <a:xfrm>
              <a:off x="7718577" y="4810252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2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1" name="object 1331"/>
            <p:cNvSpPr/>
            <p:nvPr/>
          </p:nvSpPr>
          <p:spPr>
            <a:xfrm>
              <a:off x="7755915" y="481025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6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2" name="object 1332"/>
            <p:cNvSpPr/>
            <p:nvPr/>
          </p:nvSpPr>
          <p:spPr>
            <a:xfrm>
              <a:off x="7784096" y="481025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3" name="object 1333"/>
            <p:cNvSpPr/>
            <p:nvPr/>
          </p:nvSpPr>
          <p:spPr>
            <a:xfrm>
              <a:off x="7812303" y="4810252"/>
              <a:ext cx="66675" cy="29209"/>
            </a:xfrm>
            <a:custGeom>
              <a:avLst/>
              <a:gdLst/>
              <a:ahLst/>
              <a:cxnLst/>
              <a:rect l="l" t="t" r="r" b="b"/>
              <a:pathLst>
                <a:path w="66675" h="29210">
                  <a:moveTo>
                    <a:pt x="66294" y="28955"/>
                  </a:moveTo>
                  <a:lnTo>
                    <a:pt x="662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6294" y="28955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4" name="object 1334"/>
            <p:cNvSpPr/>
            <p:nvPr/>
          </p:nvSpPr>
          <p:spPr>
            <a:xfrm>
              <a:off x="7878584" y="481025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5" name="object 1335"/>
            <p:cNvSpPr/>
            <p:nvPr/>
          </p:nvSpPr>
          <p:spPr>
            <a:xfrm>
              <a:off x="7906778" y="481025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6" name="object 1336"/>
            <p:cNvSpPr/>
            <p:nvPr/>
          </p:nvSpPr>
          <p:spPr>
            <a:xfrm>
              <a:off x="7935734" y="4810252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7" name="object 1337"/>
            <p:cNvSpPr/>
            <p:nvPr/>
          </p:nvSpPr>
          <p:spPr>
            <a:xfrm>
              <a:off x="7973072" y="481025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8001279" y="4810252"/>
              <a:ext cx="57150" cy="29209"/>
            </a:xfrm>
            <a:custGeom>
              <a:avLst/>
              <a:gdLst/>
              <a:ahLst/>
              <a:cxnLst/>
              <a:rect l="l" t="t" r="r" b="b"/>
              <a:pathLst>
                <a:path w="57150" h="29210">
                  <a:moveTo>
                    <a:pt x="57150" y="28955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57150" y="28955"/>
                  </a:lnTo>
                  <a:close/>
                </a:path>
              </a:pathLst>
            </a:custGeom>
            <a:solidFill>
              <a:srgbClr val="9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1339"/>
            <p:cNvSpPr/>
            <p:nvPr/>
          </p:nvSpPr>
          <p:spPr>
            <a:xfrm>
              <a:off x="8058429" y="4810252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8095754" y="481025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1341"/>
            <p:cNvSpPr/>
            <p:nvPr/>
          </p:nvSpPr>
          <p:spPr>
            <a:xfrm>
              <a:off x="8123961" y="481025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2" name="object 1342"/>
            <p:cNvSpPr/>
            <p:nvPr/>
          </p:nvSpPr>
          <p:spPr>
            <a:xfrm>
              <a:off x="8152904" y="4810252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9" y="28955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9" y="28955"/>
                  </a:lnTo>
                  <a:close/>
                </a:path>
              </a:pathLst>
            </a:custGeom>
            <a:solidFill>
              <a:srgbClr val="B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3" name="object 1343"/>
            <p:cNvSpPr/>
            <p:nvPr/>
          </p:nvSpPr>
          <p:spPr>
            <a:xfrm>
              <a:off x="8190255" y="481025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E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4" name="object 1344"/>
            <p:cNvSpPr/>
            <p:nvPr/>
          </p:nvSpPr>
          <p:spPr>
            <a:xfrm>
              <a:off x="8218449" y="481025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8246630" y="4810252"/>
              <a:ext cx="66675" cy="29209"/>
            </a:xfrm>
            <a:custGeom>
              <a:avLst/>
              <a:gdLst/>
              <a:ahLst/>
              <a:cxnLst/>
              <a:rect l="l" t="t" r="r" b="b"/>
              <a:pathLst>
                <a:path w="66675" h="29210">
                  <a:moveTo>
                    <a:pt x="66294" y="28955"/>
                  </a:moveTo>
                  <a:lnTo>
                    <a:pt x="662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6294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1346"/>
            <p:cNvSpPr/>
            <p:nvPr/>
          </p:nvSpPr>
          <p:spPr>
            <a:xfrm>
              <a:off x="8312937" y="481025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1347"/>
            <p:cNvSpPr/>
            <p:nvPr/>
          </p:nvSpPr>
          <p:spPr>
            <a:xfrm>
              <a:off x="8341131" y="4810252"/>
              <a:ext cx="189230" cy="29209"/>
            </a:xfrm>
            <a:custGeom>
              <a:avLst/>
              <a:gdLst/>
              <a:ahLst/>
              <a:cxnLst/>
              <a:rect l="l" t="t" r="r" b="b"/>
              <a:pathLst>
                <a:path w="189229" h="29210">
                  <a:moveTo>
                    <a:pt x="188975" y="28955"/>
                  </a:moveTo>
                  <a:lnTo>
                    <a:pt x="18897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188975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1348"/>
            <p:cNvSpPr/>
            <p:nvPr/>
          </p:nvSpPr>
          <p:spPr>
            <a:xfrm>
              <a:off x="8530107" y="481025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9" name="object 1349"/>
            <p:cNvSpPr/>
            <p:nvPr/>
          </p:nvSpPr>
          <p:spPr>
            <a:xfrm>
              <a:off x="8558301" y="481025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2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1350"/>
            <p:cNvSpPr/>
            <p:nvPr/>
          </p:nvSpPr>
          <p:spPr>
            <a:xfrm>
              <a:off x="8587257" y="481025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3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1" name="object 1351"/>
            <p:cNvSpPr/>
            <p:nvPr/>
          </p:nvSpPr>
          <p:spPr>
            <a:xfrm>
              <a:off x="8615451" y="4810252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FF4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8652789" y="481025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8680983" y="481025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4" name="object 1354"/>
            <p:cNvSpPr/>
            <p:nvPr/>
          </p:nvSpPr>
          <p:spPr>
            <a:xfrm>
              <a:off x="8709939" y="481025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5" name="object 1355"/>
            <p:cNvSpPr/>
            <p:nvPr/>
          </p:nvSpPr>
          <p:spPr>
            <a:xfrm>
              <a:off x="8738133" y="4810252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1356"/>
            <p:cNvSpPr/>
            <p:nvPr/>
          </p:nvSpPr>
          <p:spPr>
            <a:xfrm>
              <a:off x="8775458" y="481025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1357"/>
            <p:cNvSpPr/>
            <p:nvPr/>
          </p:nvSpPr>
          <p:spPr>
            <a:xfrm>
              <a:off x="7227087" y="4781296"/>
              <a:ext cx="434340" cy="29209"/>
            </a:xfrm>
            <a:custGeom>
              <a:avLst/>
              <a:gdLst/>
              <a:ahLst/>
              <a:cxnLst/>
              <a:rect l="l" t="t" r="r" b="b"/>
              <a:pathLst>
                <a:path w="434340" h="29210">
                  <a:moveTo>
                    <a:pt x="434340" y="28955"/>
                  </a:moveTo>
                  <a:lnTo>
                    <a:pt x="43434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434340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8" name="object 1358"/>
            <p:cNvSpPr/>
            <p:nvPr/>
          </p:nvSpPr>
          <p:spPr>
            <a:xfrm>
              <a:off x="7661427" y="478129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0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9" name="object 1359"/>
            <p:cNvSpPr/>
            <p:nvPr/>
          </p:nvSpPr>
          <p:spPr>
            <a:xfrm>
              <a:off x="7689608" y="478129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2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7718577" y="478129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5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7755915" y="478129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7784096" y="4781296"/>
              <a:ext cx="57150" cy="29209"/>
            </a:xfrm>
            <a:custGeom>
              <a:avLst/>
              <a:gdLst/>
              <a:ahLst/>
              <a:cxnLst/>
              <a:rect l="l" t="t" r="r" b="b"/>
              <a:pathLst>
                <a:path w="57150" h="29210">
                  <a:moveTo>
                    <a:pt x="57151" y="28955"/>
                  </a:moveTo>
                  <a:lnTo>
                    <a:pt x="5715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57151" y="28955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3" name="object 1363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7841259" y="4781296"/>
              <a:ext cx="282701" cy="28955"/>
            </a:xfrm>
            <a:prstGeom prst="rect">
              <a:avLst/>
            </a:prstGeom>
          </p:spPr>
        </p:pic>
        <p:sp>
          <p:nvSpPr>
            <p:cNvPr id="1364" name="object 1364"/>
            <p:cNvSpPr/>
            <p:nvPr/>
          </p:nvSpPr>
          <p:spPr>
            <a:xfrm>
              <a:off x="8123961" y="478129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C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1365"/>
            <p:cNvSpPr/>
            <p:nvPr/>
          </p:nvSpPr>
          <p:spPr>
            <a:xfrm>
              <a:off x="8152904" y="478129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9" y="28955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9" y="28955"/>
                  </a:lnTo>
                  <a:close/>
                </a:path>
              </a:pathLst>
            </a:custGeom>
            <a:solidFill>
              <a:srgbClr val="E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8190255" y="478129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7" name="object 1367"/>
            <p:cNvSpPr/>
            <p:nvPr/>
          </p:nvSpPr>
          <p:spPr>
            <a:xfrm>
              <a:off x="8218449" y="4781296"/>
              <a:ext cx="311785" cy="29209"/>
            </a:xfrm>
            <a:custGeom>
              <a:avLst/>
              <a:gdLst/>
              <a:ahLst/>
              <a:cxnLst/>
              <a:rect l="l" t="t" r="r" b="b"/>
              <a:pathLst>
                <a:path w="311784" h="29210">
                  <a:moveTo>
                    <a:pt x="311657" y="28955"/>
                  </a:moveTo>
                  <a:lnTo>
                    <a:pt x="311657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11657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8" name="object 1368"/>
            <p:cNvSpPr/>
            <p:nvPr/>
          </p:nvSpPr>
          <p:spPr>
            <a:xfrm>
              <a:off x="8530107" y="478129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1369"/>
            <p:cNvSpPr/>
            <p:nvPr/>
          </p:nvSpPr>
          <p:spPr>
            <a:xfrm>
              <a:off x="8558301" y="478129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3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8587257" y="478129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4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8615451" y="478129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FF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2" name="object 1372"/>
            <p:cNvSpPr/>
            <p:nvPr/>
          </p:nvSpPr>
          <p:spPr>
            <a:xfrm>
              <a:off x="8652789" y="478129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3" name="object 1373"/>
            <p:cNvSpPr/>
            <p:nvPr/>
          </p:nvSpPr>
          <p:spPr>
            <a:xfrm>
              <a:off x="8680983" y="478129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1374"/>
            <p:cNvSpPr/>
            <p:nvPr/>
          </p:nvSpPr>
          <p:spPr>
            <a:xfrm>
              <a:off x="8709939" y="478129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1375"/>
            <p:cNvSpPr/>
            <p:nvPr/>
          </p:nvSpPr>
          <p:spPr>
            <a:xfrm>
              <a:off x="8738133" y="4781296"/>
              <a:ext cx="66675" cy="29209"/>
            </a:xfrm>
            <a:custGeom>
              <a:avLst/>
              <a:gdLst/>
              <a:ahLst/>
              <a:cxnLst/>
              <a:rect l="l" t="t" r="r" b="b"/>
              <a:pathLst>
                <a:path w="66675" h="29210">
                  <a:moveTo>
                    <a:pt x="66294" y="28955"/>
                  </a:moveTo>
                  <a:lnTo>
                    <a:pt x="662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6294" y="28955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6" name="object 1376"/>
            <p:cNvSpPr/>
            <p:nvPr/>
          </p:nvSpPr>
          <p:spPr>
            <a:xfrm>
              <a:off x="7227087" y="4753102"/>
              <a:ext cx="406400" cy="28575"/>
            </a:xfrm>
            <a:custGeom>
              <a:avLst/>
              <a:gdLst/>
              <a:ahLst/>
              <a:cxnLst/>
              <a:rect l="l" t="t" r="r" b="b"/>
              <a:pathLst>
                <a:path w="406400" h="28575">
                  <a:moveTo>
                    <a:pt x="406146" y="28194"/>
                  </a:moveTo>
                  <a:lnTo>
                    <a:pt x="40614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406146" y="28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7" name="object 1377"/>
            <p:cNvSpPr/>
            <p:nvPr/>
          </p:nvSpPr>
          <p:spPr>
            <a:xfrm>
              <a:off x="7633220" y="475310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0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8" name="object 1378"/>
            <p:cNvSpPr/>
            <p:nvPr/>
          </p:nvSpPr>
          <p:spPr>
            <a:xfrm>
              <a:off x="7661427" y="475310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2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9" name="object 1379"/>
            <p:cNvSpPr/>
            <p:nvPr/>
          </p:nvSpPr>
          <p:spPr>
            <a:xfrm>
              <a:off x="7689608" y="4753102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5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0" name="object 1380"/>
            <p:cNvSpPr/>
            <p:nvPr/>
          </p:nvSpPr>
          <p:spPr>
            <a:xfrm>
              <a:off x="7718577" y="4753102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8" y="28194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8" y="28194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1" name="object 1381"/>
            <p:cNvSpPr/>
            <p:nvPr/>
          </p:nvSpPr>
          <p:spPr>
            <a:xfrm>
              <a:off x="7755915" y="4753102"/>
              <a:ext cx="56515" cy="28575"/>
            </a:xfrm>
            <a:custGeom>
              <a:avLst/>
              <a:gdLst/>
              <a:ahLst/>
              <a:cxnLst/>
              <a:rect l="l" t="t" r="r" b="b"/>
              <a:pathLst>
                <a:path w="56515" h="28575">
                  <a:moveTo>
                    <a:pt x="56388" y="28194"/>
                  </a:moveTo>
                  <a:lnTo>
                    <a:pt x="5638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56388" y="28194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2" name="object 1382"/>
            <p:cNvSpPr/>
            <p:nvPr/>
          </p:nvSpPr>
          <p:spPr>
            <a:xfrm>
              <a:off x="7812303" y="4753102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3" name="object 1383"/>
            <p:cNvSpPr/>
            <p:nvPr/>
          </p:nvSpPr>
          <p:spPr>
            <a:xfrm>
              <a:off x="7841259" y="4753102"/>
              <a:ext cx="66040" cy="28575"/>
            </a:xfrm>
            <a:custGeom>
              <a:avLst/>
              <a:gdLst/>
              <a:ahLst/>
              <a:cxnLst/>
              <a:rect l="l" t="t" r="r" b="b"/>
              <a:pathLst>
                <a:path w="66040" h="28575">
                  <a:moveTo>
                    <a:pt x="65530" y="28194"/>
                  </a:moveTo>
                  <a:lnTo>
                    <a:pt x="65530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65530" y="28194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4" name="object 1384"/>
            <p:cNvPicPr/>
            <p:nvPr/>
          </p:nvPicPr>
          <p:blipFill>
            <a:blip r:embed="rId253" cstate="print"/>
            <a:stretch>
              <a:fillRect/>
            </a:stretch>
          </p:blipFill>
          <p:spPr>
            <a:xfrm>
              <a:off x="7906778" y="4753102"/>
              <a:ext cx="188975" cy="28194"/>
            </a:xfrm>
            <a:prstGeom prst="rect">
              <a:avLst/>
            </a:prstGeom>
          </p:spPr>
        </p:pic>
        <p:sp>
          <p:nvSpPr>
            <p:cNvPr id="1385" name="object 1385"/>
            <p:cNvSpPr/>
            <p:nvPr/>
          </p:nvSpPr>
          <p:spPr>
            <a:xfrm>
              <a:off x="8095754" y="475310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B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6" name="object 1386"/>
            <p:cNvPicPr/>
            <p:nvPr/>
          </p:nvPicPr>
          <p:blipFill>
            <a:blip r:embed="rId254" cstate="print"/>
            <a:stretch>
              <a:fillRect/>
            </a:stretch>
          </p:blipFill>
          <p:spPr>
            <a:xfrm>
              <a:off x="8123961" y="4753102"/>
              <a:ext cx="368807" cy="28194"/>
            </a:xfrm>
            <a:prstGeom prst="rect">
              <a:avLst/>
            </a:prstGeom>
          </p:spPr>
        </p:pic>
        <p:sp>
          <p:nvSpPr>
            <p:cNvPr id="1387" name="object 1387"/>
            <p:cNvSpPr/>
            <p:nvPr/>
          </p:nvSpPr>
          <p:spPr>
            <a:xfrm>
              <a:off x="8492756" y="4753102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9" y="28194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9" y="28194"/>
                  </a:lnTo>
                  <a:close/>
                </a:path>
              </a:pathLst>
            </a:custGeom>
            <a:solidFill>
              <a:srgbClr val="FF2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8" name="object 1388"/>
            <p:cNvSpPr/>
            <p:nvPr/>
          </p:nvSpPr>
          <p:spPr>
            <a:xfrm>
              <a:off x="8530107" y="475310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3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1389"/>
            <p:cNvSpPr/>
            <p:nvPr/>
          </p:nvSpPr>
          <p:spPr>
            <a:xfrm>
              <a:off x="8558301" y="4753102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0" name="object 1390"/>
            <p:cNvSpPr/>
            <p:nvPr/>
          </p:nvSpPr>
          <p:spPr>
            <a:xfrm>
              <a:off x="8587257" y="475310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1" name="object 1391"/>
            <p:cNvSpPr/>
            <p:nvPr/>
          </p:nvSpPr>
          <p:spPr>
            <a:xfrm>
              <a:off x="8615451" y="4753102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8" y="28194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8" y="28194"/>
                  </a:lnTo>
                  <a:close/>
                </a:path>
              </a:pathLst>
            </a:custGeom>
            <a:solidFill>
              <a:srgbClr val="F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2" name="object 1392"/>
            <p:cNvSpPr/>
            <p:nvPr/>
          </p:nvSpPr>
          <p:spPr>
            <a:xfrm>
              <a:off x="8652789" y="475310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3" name="object 1393"/>
            <p:cNvSpPr/>
            <p:nvPr/>
          </p:nvSpPr>
          <p:spPr>
            <a:xfrm>
              <a:off x="8680983" y="4753102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1394"/>
            <p:cNvSpPr/>
            <p:nvPr/>
          </p:nvSpPr>
          <p:spPr>
            <a:xfrm>
              <a:off x="8709939" y="4753102"/>
              <a:ext cx="94615" cy="28575"/>
            </a:xfrm>
            <a:custGeom>
              <a:avLst/>
              <a:gdLst/>
              <a:ahLst/>
              <a:cxnLst/>
              <a:rect l="l" t="t" r="r" b="b"/>
              <a:pathLst>
                <a:path w="94615" h="28575">
                  <a:moveTo>
                    <a:pt x="94488" y="28194"/>
                  </a:moveTo>
                  <a:lnTo>
                    <a:pt x="9448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94488" y="28194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5" name="object 1395"/>
            <p:cNvSpPr/>
            <p:nvPr/>
          </p:nvSpPr>
          <p:spPr>
            <a:xfrm>
              <a:off x="7227087" y="4715002"/>
              <a:ext cx="368300" cy="38100"/>
            </a:xfrm>
            <a:custGeom>
              <a:avLst/>
              <a:gdLst/>
              <a:ahLst/>
              <a:cxnLst/>
              <a:rect l="l" t="t" r="r" b="b"/>
              <a:pathLst>
                <a:path w="368300" h="38100">
                  <a:moveTo>
                    <a:pt x="368046" y="38100"/>
                  </a:moveTo>
                  <a:lnTo>
                    <a:pt x="36804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68046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6" name="object 1396"/>
            <p:cNvSpPr/>
            <p:nvPr/>
          </p:nvSpPr>
          <p:spPr>
            <a:xfrm>
              <a:off x="7595120" y="471500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8100" y="38100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8100" y="38100"/>
                  </a:lnTo>
                  <a:close/>
                </a:path>
              </a:pathLst>
            </a:custGeom>
            <a:solidFill>
              <a:srgbClr val="0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7" name="object 1397"/>
            <p:cNvSpPr/>
            <p:nvPr/>
          </p:nvSpPr>
          <p:spPr>
            <a:xfrm>
              <a:off x="7633220" y="471500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2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7661427" y="471500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5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1399"/>
            <p:cNvSpPr/>
            <p:nvPr/>
          </p:nvSpPr>
          <p:spPr>
            <a:xfrm>
              <a:off x="7689608" y="4715002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0" name="object 1400"/>
            <p:cNvSpPr/>
            <p:nvPr/>
          </p:nvSpPr>
          <p:spPr>
            <a:xfrm>
              <a:off x="7718577" y="4715002"/>
              <a:ext cx="66040" cy="38100"/>
            </a:xfrm>
            <a:custGeom>
              <a:avLst/>
              <a:gdLst/>
              <a:ahLst/>
              <a:cxnLst/>
              <a:rect l="l" t="t" r="r" b="b"/>
              <a:pathLst>
                <a:path w="66040" h="38100">
                  <a:moveTo>
                    <a:pt x="65531" y="38100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65531" y="38100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1" name="object 1401"/>
            <p:cNvSpPr/>
            <p:nvPr/>
          </p:nvSpPr>
          <p:spPr>
            <a:xfrm>
              <a:off x="7784096" y="471500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1402"/>
            <p:cNvSpPr/>
            <p:nvPr/>
          </p:nvSpPr>
          <p:spPr>
            <a:xfrm>
              <a:off x="7812303" y="4715002"/>
              <a:ext cx="66675" cy="38100"/>
            </a:xfrm>
            <a:custGeom>
              <a:avLst/>
              <a:gdLst/>
              <a:ahLst/>
              <a:cxnLst/>
              <a:rect l="l" t="t" r="r" b="b"/>
              <a:pathLst>
                <a:path w="66675" h="38100">
                  <a:moveTo>
                    <a:pt x="66294" y="38100"/>
                  </a:moveTo>
                  <a:lnTo>
                    <a:pt x="662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66294" y="38100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1403"/>
            <p:cNvSpPr/>
            <p:nvPr/>
          </p:nvSpPr>
          <p:spPr>
            <a:xfrm>
              <a:off x="7878584" y="4715002"/>
              <a:ext cx="94615" cy="38100"/>
            </a:xfrm>
            <a:custGeom>
              <a:avLst/>
              <a:gdLst/>
              <a:ahLst/>
              <a:cxnLst/>
              <a:rect l="l" t="t" r="r" b="b"/>
              <a:pathLst>
                <a:path w="94615" h="38100">
                  <a:moveTo>
                    <a:pt x="94488" y="38100"/>
                  </a:moveTo>
                  <a:lnTo>
                    <a:pt x="9448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94488" y="38100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4" name="object 1404"/>
            <p:cNvSpPr/>
            <p:nvPr/>
          </p:nvSpPr>
          <p:spPr>
            <a:xfrm>
              <a:off x="7973072" y="4715002"/>
              <a:ext cx="56515" cy="38100"/>
            </a:xfrm>
            <a:custGeom>
              <a:avLst/>
              <a:gdLst/>
              <a:ahLst/>
              <a:cxnLst/>
              <a:rect l="l" t="t" r="r" b="b"/>
              <a:pathLst>
                <a:path w="56515" h="38100">
                  <a:moveTo>
                    <a:pt x="56388" y="38100"/>
                  </a:moveTo>
                  <a:lnTo>
                    <a:pt x="5638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56388" y="38100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5" name="object 1405"/>
            <p:cNvSpPr/>
            <p:nvPr/>
          </p:nvSpPr>
          <p:spPr>
            <a:xfrm>
              <a:off x="8029460" y="4715002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8058429" y="4715002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6" y="38100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6" y="38100"/>
                  </a:lnTo>
                  <a:close/>
                </a:path>
              </a:pathLst>
            </a:custGeom>
            <a:solidFill>
              <a:srgbClr val="B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8095754" y="471500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E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8123961" y="4715002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F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1409"/>
            <p:cNvSpPr/>
            <p:nvPr/>
          </p:nvSpPr>
          <p:spPr>
            <a:xfrm>
              <a:off x="8152904" y="4715002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9" y="38100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9" y="38100"/>
                  </a:lnTo>
                  <a:close/>
                </a:path>
              </a:pathLst>
            </a:custGeom>
            <a:solidFill>
              <a:srgbClr val="E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1410"/>
            <p:cNvSpPr/>
            <p:nvPr/>
          </p:nvSpPr>
          <p:spPr>
            <a:xfrm>
              <a:off x="8190255" y="4715002"/>
              <a:ext cx="85725" cy="38100"/>
            </a:xfrm>
            <a:custGeom>
              <a:avLst/>
              <a:gdLst/>
              <a:ahLst/>
              <a:cxnLst/>
              <a:rect l="l" t="t" r="r" b="b"/>
              <a:pathLst>
                <a:path w="85725" h="38100">
                  <a:moveTo>
                    <a:pt x="85344" y="38100"/>
                  </a:moveTo>
                  <a:lnTo>
                    <a:pt x="8534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85344" y="381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1" name="object 1411"/>
            <p:cNvPicPr/>
            <p:nvPr/>
          </p:nvPicPr>
          <p:blipFill>
            <a:blip r:embed="rId255" cstate="print"/>
            <a:stretch>
              <a:fillRect/>
            </a:stretch>
          </p:blipFill>
          <p:spPr>
            <a:xfrm>
              <a:off x="8275599" y="4715002"/>
              <a:ext cx="188214" cy="38100"/>
            </a:xfrm>
            <a:prstGeom prst="rect">
              <a:avLst/>
            </a:prstGeom>
          </p:spPr>
        </p:pic>
        <p:sp>
          <p:nvSpPr>
            <p:cNvPr id="1412" name="object 1412"/>
            <p:cNvSpPr/>
            <p:nvPr/>
          </p:nvSpPr>
          <p:spPr>
            <a:xfrm>
              <a:off x="8463813" y="4715002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FF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3" name="object 1413"/>
            <p:cNvSpPr/>
            <p:nvPr/>
          </p:nvSpPr>
          <p:spPr>
            <a:xfrm>
              <a:off x="8492756" y="4715002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9" y="38100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9" y="38100"/>
                  </a:lnTo>
                  <a:close/>
                </a:path>
              </a:pathLst>
            </a:custGeom>
            <a:solidFill>
              <a:srgbClr val="FF4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1414"/>
            <p:cNvSpPr/>
            <p:nvPr/>
          </p:nvSpPr>
          <p:spPr>
            <a:xfrm>
              <a:off x="8530107" y="4715002"/>
              <a:ext cx="57150" cy="38100"/>
            </a:xfrm>
            <a:custGeom>
              <a:avLst/>
              <a:gdLst/>
              <a:ahLst/>
              <a:cxnLst/>
              <a:rect l="l" t="t" r="r" b="b"/>
              <a:pathLst>
                <a:path w="57150" h="38100">
                  <a:moveTo>
                    <a:pt x="57150" y="38100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57150" y="38100"/>
                  </a:lnTo>
                  <a:close/>
                </a:path>
              </a:pathLst>
            </a:custGeom>
            <a:solidFill>
              <a:srgbClr val="FF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8587257" y="471500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8615451" y="4715002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8" y="38100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8" y="38100"/>
                  </a:lnTo>
                  <a:close/>
                </a:path>
              </a:pathLst>
            </a:custGeom>
            <a:solidFill>
              <a:srgbClr val="FF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8652789" y="471500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8" name="object 1418"/>
            <p:cNvSpPr/>
            <p:nvPr/>
          </p:nvSpPr>
          <p:spPr>
            <a:xfrm>
              <a:off x="8680983" y="4715002"/>
              <a:ext cx="123825" cy="38100"/>
            </a:xfrm>
            <a:custGeom>
              <a:avLst/>
              <a:gdLst/>
              <a:ahLst/>
              <a:cxnLst/>
              <a:rect l="l" t="t" r="r" b="b"/>
              <a:pathLst>
                <a:path w="123825" h="38100">
                  <a:moveTo>
                    <a:pt x="123444" y="38100"/>
                  </a:moveTo>
                  <a:lnTo>
                    <a:pt x="12344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123444" y="38100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1419"/>
            <p:cNvSpPr/>
            <p:nvPr/>
          </p:nvSpPr>
          <p:spPr>
            <a:xfrm>
              <a:off x="7227087" y="4686046"/>
              <a:ext cx="340360" cy="29209"/>
            </a:xfrm>
            <a:custGeom>
              <a:avLst/>
              <a:gdLst/>
              <a:ahLst/>
              <a:cxnLst/>
              <a:rect l="l" t="t" r="r" b="b"/>
              <a:pathLst>
                <a:path w="340359" h="29210">
                  <a:moveTo>
                    <a:pt x="339851" y="28955"/>
                  </a:moveTo>
                  <a:lnTo>
                    <a:pt x="33985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39851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7566939" y="468604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0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7595120" y="4686046"/>
              <a:ext cx="38100" cy="29209"/>
            </a:xfrm>
            <a:custGeom>
              <a:avLst/>
              <a:gdLst/>
              <a:ahLst/>
              <a:cxnLst/>
              <a:rect l="l" t="t" r="r" b="b"/>
              <a:pathLst>
                <a:path w="38100" h="29210">
                  <a:moveTo>
                    <a:pt x="38100" y="28955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8100" y="28955"/>
                  </a:lnTo>
                  <a:close/>
                </a:path>
              </a:pathLst>
            </a:custGeom>
            <a:solidFill>
              <a:srgbClr val="2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7633220" y="468604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5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3" name="object 1423"/>
            <p:cNvPicPr/>
            <p:nvPr/>
          </p:nvPicPr>
          <p:blipFill>
            <a:blip r:embed="rId256" cstate="print"/>
            <a:stretch>
              <a:fillRect/>
            </a:stretch>
          </p:blipFill>
          <p:spPr>
            <a:xfrm>
              <a:off x="7661427" y="4686046"/>
              <a:ext cx="339851" cy="28955"/>
            </a:xfrm>
            <a:prstGeom prst="rect">
              <a:avLst/>
            </a:prstGeom>
          </p:spPr>
        </p:pic>
        <p:sp>
          <p:nvSpPr>
            <p:cNvPr id="1424" name="object 1424"/>
            <p:cNvSpPr/>
            <p:nvPr/>
          </p:nvSpPr>
          <p:spPr>
            <a:xfrm>
              <a:off x="8001279" y="468604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9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8029460" y="468604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C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8058429" y="468604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E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7" name="object 1427"/>
            <p:cNvSpPr/>
            <p:nvPr/>
          </p:nvSpPr>
          <p:spPr>
            <a:xfrm>
              <a:off x="8095754" y="468604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E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8" name="object 1428"/>
            <p:cNvSpPr/>
            <p:nvPr/>
          </p:nvSpPr>
          <p:spPr>
            <a:xfrm>
              <a:off x="8123961" y="468604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E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1429"/>
            <p:cNvSpPr/>
            <p:nvPr/>
          </p:nvSpPr>
          <p:spPr>
            <a:xfrm>
              <a:off x="8152904" y="468604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9" y="28955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9" y="28955"/>
                  </a:lnTo>
                  <a:close/>
                </a:path>
              </a:pathLst>
            </a:custGeom>
            <a:solidFill>
              <a:srgbClr val="F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8190255" y="4686046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5" h="29210">
                  <a:moveTo>
                    <a:pt x="56386" y="28955"/>
                  </a:moveTo>
                  <a:lnTo>
                    <a:pt x="5638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56386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1431"/>
            <p:cNvSpPr/>
            <p:nvPr/>
          </p:nvSpPr>
          <p:spPr>
            <a:xfrm>
              <a:off x="8246630" y="4686046"/>
              <a:ext cx="94615" cy="29209"/>
            </a:xfrm>
            <a:custGeom>
              <a:avLst/>
              <a:gdLst/>
              <a:ahLst/>
              <a:cxnLst/>
              <a:rect l="l" t="t" r="r" b="b"/>
              <a:pathLst>
                <a:path w="94615" h="29210">
                  <a:moveTo>
                    <a:pt x="94489" y="28955"/>
                  </a:moveTo>
                  <a:lnTo>
                    <a:pt x="9448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94489" y="28955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2" name="object 1432"/>
            <p:cNvSpPr/>
            <p:nvPr/>
          </p:nvSpPr>
          <p:spPr>
            <a:xfrm>
              <a:off x="8341131" y="4686046"/>
              <a:ext cx="57150" cy="29209"/>
            </a:xfrm>
            <a:custGeom>
              <a:avLst/>
              <a:gdLst/>
              <a:ahLst/>
              <a:cxnLst/>
              <a:rect l="l" t="t" r="r" b="b"/>
              <a:pathLst>
                <a:path w="57150" h="29210">
                  <a:moveTo>
                    <a:pt x="57150" y="28955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57150" y="28955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8398281" y="468604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8435606" y="468604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1435"/>
            <p:cNvSpPr/>
            <p:nvPr/>
          </p:nvSpPr>
          <p:spPr>
            <a:xfrm>
              <a:off x="8463813" y="468604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3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436"/>
            <p:cNvSpPr/>
            <p:nvPr/>
          </p:nvSpPr>
          <p:spPr>
            <a:xfrm>
              <a:off x="8492756" y="468604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9" y="28955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9" y="28955"/>
                  </a:lnTo>
                  <a:close/>
                </a:path>
              </a:pathLst>
            </a:custGeom>
            <a:solidFill>
              <a:srgbClr val="FF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1437"/>
            <p:cNvSpPr/>
            <p:nvPr/>
          </p:nvSpPr>
          <p:spPr>
            <a:xfrm>
              <a:off x="8530107" y="468604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8558301" y="468604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8587257" y="4686046"/>
              <a:ext cx="66040" cy="29209"/>
            </a:xfrm>
            <a:custGeom>
              <a:avLst/>
              <a:gdLst/>
              <a:ahLst/>
              <a:cxnLst/>
              <a:rect l="l" t="t" r="r" b="b"/>
              <a:pathLst>
                <a:path w="66040" h="29210">
                  <a:moveTo>
                    <a:pt x="65531" y="28955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5531" y="28955"/>
                  </a:lnTo>
                  <a:close/>
                </a:path>
              </a:pathLst>
            </a:custGeom>
            <a:solidFill>
              <a:srgbClr val="FF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1440"/>
            <p:cNvSpPr/>
            <p:nvPr/>
          </p:nvSpPr>
          <p:spPr>
            <a:xfrm>
              <a:off x="8652789" y="468604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1441"/>
            <p:cNvSpPr/>
            <p:nvPr/>
          </p:nvSpPr>
          <p:spPr>
            <a:xfrm>
              <a:off x="8680983" y="468604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1442"/>
            <p:cNvSpPr/>
            <p:nvPr/>
          </p:nvSpPr>
          <p:spPr>
            <a:xfrm>
              <a:off x="8709939" y="468604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3" name="object 1443"/>
            <p:cNvSpPr/>
            <p:nvPr/>
          </p:nvSpPr>
          <p:spPr>
            <a:xfrm>
              <a:off x="8738133" y="468604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FF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1444"/>
            <p:cNvSpPr/>
            <p:nvPr/>
          </p:nvSpPr>
          <p:spPr>
            <a:xfrm>
              <a:off x="8775458" y="468604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5" name="object 1445"/>
            <p:cNvSpPr/>
            <p:nvPr/>
          </p:nvSpPr>
          <p:spPr>
            <a:xfrm>
              <a:off x="7227087" y="4657090"/>
              <a:ext cx="311785" cy="29209"/>
            </a:xfrm>
            <a:custGeom>
              <a:avLst/>
              <a:gdLst/>
              <a:ahLst/>
              <a:cxnLst/>
              <a:rect l="l" t="t" r="r" b="b"/>
              <a:pathLst>
                <a:path w="311784" h="29210">
                  <a:moveTo>
                    <a:pt x="311657" y="28955"/>
                  </a:moveTo>
                  <a:lnTo>
                    <a:pt x="311657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11657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1446"/>
            <p:cNvSpPr/>
            <p:nvPr/>
          </p:nvSpPr>
          <p:spPr>
            <a:xfrm>
              <a:off x="7538732" y="4657090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0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1447"/>
            <p:cNvSpPr/>
            <p:nvPr/>
          </p:nvSpPr>
          <p:spPr>
            <a:xfrm>
              <a:off x="7566939" y="4657090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2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8" name="object 1448"/>
            <p:cNvSpPr/>
            <p:nvPr/>
          </p:nvSpPr>
          <p:spPr>
            <a:xfrm>
              <a:off x="7595120" y="4657090"/>
              <a:ext cx="38100" cy="29209"/>
            </a:xfrm>
            <a:custGeom>
              <a:avLst/>
              <a:gdLst/>
              <a:ahLst/>
              <a:cxnLst/>
              <a:rect l="l" t="t" r="r" b="b"/>
              <a:pathLst>
                <a:path w="38100" h="29210">
                  <a:moveTo>
                    <a:pt x="38100" y="28955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8100" y="28955"/>
                  </a:lnTo>
                  <a:close/>
                </a:path>
              </a:pathLst>
            </a:custGeom>
            <a:solidFill>
              <a:srgbClr val="5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1449"/>
            <p:cNvSpPr/>
            <p:nvPr/>
          </p:nvSpPr>
          <p:spPr>
            <a:xfrm>
              <a:off x="7633220" y="4657090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7661427" y="4657090"/>
              <a:ext cx="57150" cy="29209"/>
            </a:xfrm>
            <a:custGeom>
              <a:avLst/>
              <a:gdLst/>
              <a:ahLst/>
              <a:cxnLst/>
              <a:rect l="l" t="t" r="r" b="b"/>
              <a:pathLst>
                <a:path w="57150" h="29210">
                  <a:moveTo>
                    <a:pt x="57150" y="28955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57150" y="28955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1" name="object 1451"/>
            <p:cNvPicPr/>
            <p:nvPr/>
          </p:nvPicPr>
          <p:blipFill>
            <a:blip r:embed="rId257" cstate="print"/>
            <a:stretch>
              <a:fillRect/>
            </a:stretch>
          </p:blipFill>
          <p:spPr>
            <a:xfrm>
              <a:off x="7718577" y="4657090"/>
              <a:ext cx="217170" cy="28955"/>
            </a:xfrm>
            <a:prstGeom prst="rect">
              <a:avLst/>
            </a:prstGeom>
          </p:spPr>
        </p:pic>
        <p:sp>
          <p:nvSpPr>
            <p:cNvPr id="1452" name="object 1452"/>
            <p:cNvSpPr/>
            <p:nvPr/>
          </p:nvSpPr>
          <p:spPr>
            <a:xfrm>
              <a:off x="7935734" y="4657090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7973072" y="4657090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A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8001279" y="4657090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C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5" name="object 1455"/>
            <p:cNvPicPr/>
            <p:nvPr/>
          </p:nvPicPr>
          <p:blipFill>
            <a:blip r:embed="rId258" cstate="print"/>
            <a:stretch>
              <a:fillRect/>
            </a:stretch>
          </p:blipFill>
          <p:spPr>
            <a:xfrm>
              <a:off x="8029460" y="4657090"/>
              <a:ext cx="283464" cy="28955"/>
            </a:xfrm>
            <a:prstGeom prst="rect">
              <a:avLst/>
            </a:prstGeom>
          </p:spPr>
        </p:pic>
        <p:sp>
          <p:nvSpPr>
            <p:cNvPr id="1456" name="object 1456"/>
            <p:cNvSpPr/>
            <p:nvPr/>
          </p:nvSpPr>
          <p:spPr>
            <a:xfrm>
              <a:off x="8312937" y="4657090"/>
              <a:ext cx="57150" cy="29209"/>
            </a:xfrm>
            <a:custGeom>
              <a:avLst/>
              <a:gdLst/>
              <a:ahLst/>
              <a:cxnLst/>
              <a:rect l="l" t="t" r="r" b="b"/>
              <a:pathLst>
                <a:path w="57150" h="29210">
                  <a:moveTo>
                    <a:pt x="57150" y="28955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57150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1457"/>
            <p:cNvSpPr/>
            <p:nvPr/>
          </p:nvSpPr>
          <p:spPr>
            <a:xfrm>
              <a:off x="8370087" y="4657090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1458"/>
            <p:cNvSpPr/>
            <p:nvPr/>
          </p:nvSpPr>
          <p:spPr>
            <a:xfrm>
              <a:off x="8398281" y="4657090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9" name="object 1459"/>
            <p:cNvSpPr/>
            <p:nvPr/>
          </p:nvSpPr>
          <p:spPr>
            <a:xfrm>
              <a:off x="8435606" y="4657090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2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0" name="object 1460"/>
            <p:cNvSpPr/>
            <p:nvPr/>
          </p:nvSpPr>
          <p:spPr>
            <a:xfrm>
              <a:off x="8463813" y="465709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1" name="object 1461"/>
            <p:cNvSpPr/>
            <p:nvPr/>
          </p:nvSpPr>
          <p:spPr>
            <a:xfrm>
              <a:off x="8492756" y="4657090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9" y="28955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9" y="28955"/>
                  </a:lnTo>
                  <a:close/>
                </a:path>
              </a:pathLst>
            </a:custGeom>
            <a:solidFill>
              <a:srgbClr val="FF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1462"/>
            <p:cNvSpPr/>
            <p:nvPr/>
          </p:nvSpPr>
          <p:spPr>
            <a:xfrm>
              <a:off x="8530107" y="4657090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3" name="object 1463"/>
            <p:cNvSpPr/>
            <p:nvPr/>
          </p:nvSpPr>
          <p:spPr>
            <a:xfrm>
              <a:off x="8558301" y="465709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1464"/>
            <p:cNvSpPr/>
            <p:nvPr/>
          </p:nvSpPr>
          <p:spPr>
            <a:xfrm>
              <a:off x="8587257" y="4657090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1465"/>
            <p:cNvSpPr/>
            <p:nvPr/>
          </p:nvSpPr>
          <p:spPr>
            <a:xfrm>
              <a:off x="8615451" y="4657090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6" name="object 1466"/>
            <p:cNvSpPr/>
            <p:nvPr/>
          </p:nvSpPr>
          <p:spPr>
            <a:xfrm>
              <a:off x="8652789" y="4657090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7" name="object 1467"/>
            <p:cNvSpPr/>
            <p:nvPr/>
          </p:nvSpPr>
          <p:spPr>
            <a:xfrm>
              <a:off x="8680983" y="4657090"/>
              <a:ext cx="57150" cy="29209"/>
            </a:xfrm>
            <a:custGeom>
              <a:avLst/>
              <a:gdLst/>
              <a:ahLst/>
              <a:cxnLst/>
              <a:rect l="l" t="t" r="r" b="b"/>
              <a:pathLst>
                <a:path w="57150" h="29210">
                  <a:moveTo>
                    <a:pt x="57150" y="28955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57150" y="28955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8" name="object 1468"/>
            <p:cNvSpPr/>
            <p:nvPr/>
          </p:nvSpPr>
          <p:spPr>
            <a:xfrm>
              <a:off x="8738133" y="4657090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FF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9" name="object 1469"/>
            <p:cNvSpPr/>
            <p:nvPr/>
          </p:nvSpPr>
          <p:spPr>
            <a:xfrm>
              <a:off x="8775458" y="465709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1470"/>
            <p:cNvSpPr/>
            <p:nvPr/>
          </p:nvSpPr>
          <p:spPr>
            <a:xfrm>
              <a:off x="7227087" y="4628896"/>
              <a:ext cx="245745" cy="28575"/>
            </a:xfrm>
            <a:custGeom>
              <a:avLst/>
              <a:gdLst/>
              <a:ahLst/>
              <a:cxnLst/>
              <a:rect l="l" t="t" r="r" b="b"/>
              <a:pathLst>
                <a:path w="245745" h="28575">
                  <a:moveTo>
                    <a:pt x="245364" y="28194"/>
                  </a:moveTo>
                  <a:lnTo>
                    <a:pt x="24536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45364" y="28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1471"/>
            <p:cNvSpPr/>
            <p:nvPr/>
          </p:nvSpPr>
          <p:spPr>
            <a:xfrm>
              <a:off x="7472451" y="462889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1472"/>
            <p:cNvSpPr/>
            <p:nvPr/>
          </p:nvSpPr>
          <p:spPr>
            <a:xfrm>
              <a:off x="7500632" y="4628896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38100" y="28194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8100" y="28194"/>
                  </a:lnTo>
                  <a:close/>
                </a:path>
              </a:pathLst>
            </a:custGeom>
            <a:solidFill>
              <a:srgbClr val="1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3" name="object 1473"/>
            <p:cNvSpPr/>
            <p:nvPr/>
          </p:nvSpPr>
          <p:spPr>
            <a:xfrm>
              <a:off x="7538732" y="462889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3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4" name="object 1474"/>
            <p:cNvSpPr/>
            <p:nvPr/>
          </p:nvSpPr>
          <p:spPr>
            <a:xfrm>
              <a:off x="7566939" y="462889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6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5" name="object 1475"/>
            <p:cNvSpPr/>
            <p:nvPr/>
          </p:nvSpPr>
          <p:spPr>
            <a:xfrm>
              <a:off x="7595120" y="4628896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38100" y="28194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8100" y="28194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6" name="object 1476"/>
            <p:cNvPicPr/>
            <p:nvPr/>
          </p:nvPicPr>
          <p:blipFill>
            <a:blip r:embed="rId259" cstate="print"/>
            <a:stretch>
              <a:fillRect/>
            </a:stretch>
          </p:blipFill>
          <p:spPr>
            <a:xfrm>
              <a:off x="7633220" y="4628896"/>
              <a:ext cx="302514" cy="28194"/>
            </a:xfrm>
            <a:prstGeom prst="rect">
              <a:avLst/>
            </a:prstGeom>
          </p:spPr>
        </p:pic>
        <p:sp>
          <p:nvSpPr>
            <p:cNvPr id="1477" name="object 1477"/>
            <p:cNvSpPr/>
            <p:nvPr/>
          </p:nvSpPr>
          <p:spPr>
            <a:xfrm>
              <a:off x="7935734" y="4628896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8" y="28194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8" y="28194"/>
                  </a:lnTo>
                  <a:close/>
                </a:path>
              </a:pathLst>
            </a:custGeom>
            <a:solidFill>
              <a:srgbClr val="A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1478"/>
            <p:cNvSpPr/>
            <p:nvPr/>
          </p:nvSpPr>
          <p:spPr>
            <a:xfrm>
              <a:off x="7973072" y="462889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9" name="object 1479"/>
            <p:cNvPicPr/>
            <p:nvPr/>
          </p:nvPicPr>
          <p:blipFill>
            <a:blip r:embed="rId260" cstate="print"/>
            <a:stretch>
              <a:fillRect/>
            </a:stretch>
          </p:blipFill>
          <p:spPr>
            <a:xfrm>
              <a:off x="8001279" y="4628896"/>
              <a:ext cx="217170" cy="28194"/>
            </a:xfrm>
            <a:prstGeom prst="rect">
              <a:avLst/>
            </a:prstGeom>
          </p:spPr>
        </p:pic>
        <p:sp>
          <p:nvSpPr>
            <p:cNvPr id="1480" name="object 1480"/>
            <p:cNvSpPr/>
            <p:nvPr/>
          </p:nvSpPr>
          <p:spPr>
            <a:xfrm>
              <a:off x="8218449" y="4628896"/>
              <a:ext cx="57150" cy="28575"/>
            </a:xfrm>
            <a:custGeom>
              <a:avLst/>
              <a:gdLst/>
              <a:ahLst/>
              <a:cxnLst/>
              <a:rect l="l" t="t" r="r" b="b"/>
              <a:pathLst>
                <a:path w="57150" h="28575">
                  <a:moveTo>
                    <a:pt x="57150" y="28194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57150" y="28194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1" name="object 1481"/>
            <p:cNvSpPr/>
            <p:nvPr/>
          </p:nvSpPr>
          <p:spPr>
            <a:xfrm>
              <a:off x="8275599" y="4628896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8" y="28194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8" y="28194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2" name="object 1482"/>
            <p:cNvSpPr/>
            <p:nvPr/>
          </p:nvSpPr>
          <p:spPr>
            <a:xfrm>
              <a:off x="8312937" y="4628896"/>
              <a:ext cx="85725" cy="28575"/>
            </a:xfrm>
            <a:custGeom>
              <a:avLst/>
              <a:gdLst/>
              <a:ahLst/>
              <a:cxnLst/>
              <a:rect l="l" t="t" r="r" b="b"/>
              <a:pathLst>
                <a:path w="85725" h="28575">
                  <a:moveTo>
                    <a:pt x="85344" y="28194"/>
                  </a:moveTo>
                  <a:lnTo>
                    <a:pt x="8534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85344" y="28194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3" name="object 1483"/>
            <p:cNvSpPr/>
            <p:nvPr/>
          </p:nvSpPr>
          <p:spPr>
            <a:xfrm>
              <a:off x="8398281" y="4628896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6" y="28194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6" y="28194"/>
                  </a:lnTo>
                  <a:close/>
                </a:path>
              </a:pathLst>
            </a:custGeom>
            <a:solidFill>
              <a:srgbClr val="FF3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4" name="object 1484"/>
            <p:cNvSpPr/>
            <p:nvPr/>
          </p:nvSpPr>
          <p:spPr>
            <a:xfrm>
              <a:off x="8435606" y="462889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5" name="object 1485"/>
            <p:cNvSpPr/>
            <p:nvPr/>
          </p:nvSpPr>
          <p:spPr>
            <a:xfrm>
              <a:off x="8463813" y="4628896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6" name="object 1486"/>
            <p:cNvSpPr/>
            <p:nvPr/>
          </p:nvSpPr>
          <p:spPr>
            <a:xfrm>
              <a:off x="8492756" y="4628896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9" y="28194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9" y="28194"/>
                  </a:lnTo>
                  <a:close/>
                </a:path>
              </a:pathLst>
            </a:custGeom>
            <a:solidFill>
              <a:srgbClr val="F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7" name="object 1487"/>
            <p:cNvSpPr/>
            <p:nvPr/>
          </p:nvSpPr>
          <p:spPr>
            <a:xfrm>
              <a:off x="8530107" y="462889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8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8" name="object 1488"/>
            <p:cNvSpPr/>
            <p:nvPr/>
          </p:nvSpPr>
          <p:spPr>
            <a:xfrm>
              <a:off x="8558301" y="4628896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9" name="object 1489"/>
            <p:cNvSpPr/>
            <p:nvPr/>
          </p:nvSpPr>
          <p:spPr>
            <a:xfrm>
              <a:off x="8587257" y="462889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0" name="object 1490"/>
            <p:cNvSpPr/>
            <p:nvPr/>
          </p:nvSpPr>
          <p:spPr>
            <a:xfrm>
              <a:off x="8615451" y="4628896"/>
              <a:ext cx="66040" cy="28575"/>
            </a:xfrm>
            <a:custGeom>
              <a:avLst/>
              <a:gdLst/>
              <a:ahLst/>
              <a:cxnLst/>
              <a:rect l="l" t="t" r="r" b="b"/>
              <a:pathLst>
                <a:path w="66040" h="28575">
                  <a:moveTo>
                    <a:pt x="65531" y="28194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65531" y="28194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1" name="object 1491"/>
            <p:cNvSpPr/>
            <p:nvPr/>
          </p:nvSpPr>
          <p:spPr>
            <a:xfrm>
              <a:off x="8680983" y="4628896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2" name="object 1492"/>
            <p:cNvSpPr/>
            <p:nvPr/>
          </p:nvSpPr>
          <p:spPr>
            <a:xfrm>
              <a:off x="8709939" y="462889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3" name="object 1493"/>
            <p:cNvSpPr/>
            <p:nvPr/>
          </p:nvSpPr>
          <p:spPr>
            <a:xfrm>
              <a:off x="8738133" y="4628896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6" y="28194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6" y="28194"/>
                  </a:lnTo>
                  <a:close/>
                </a:path>
              </a:pathLst>
            </a:custGeom>
            <a:solidFill>
              <a:srgbClr val="FF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4" name="object 1494"/>
            <p:cNvSpPr/>
            <p:nvPr/>
          </p:nvSpPr>
          <p:spPr>
            <a:xfrm>
              <a:off x="8775458" y="4628896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1495"/>
            <p:cNvSpPr/>
            <p:nvPr/>
          </p:nvSpPr>
          <p:spPr>
            <a:xfrm>
              <a:off x="7227087" y="4590034"/>
              <a:ext cx="217170" cy="39370"/>
            </a:xfrm>
            <a:custGeom>
              <a:avLst/>
              <a:gdLst/>
              <a:ahLst/>
              <a:cxnLst/>
              <a:rect l="l" t="t" r="r" b="b"/>
              <a:pathLst>
                <a:path w="217170" h="39370">
                  <a:moveTo>
                    <a:pt x="217170" y="38862"/>
                  </a:moveTo>
                  <a:lnTo>
                    <a:pt x="217170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17170" y="388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6" name="object 1496"/>
            <p:cNvSpPr/>
            <p:nvPr/>
          </p:nvSpPr>
          <p:spPr>
            <a:xfrm>
              <a:off x="7444257" y="4590034"/>
              <a:ext cx="28575" cy="39370"/>
            </a:xfrm>
            <a:custGeom>
              <a:avLst/>
              <a:gdLst/>
              <a:ahLst/>
              <a:cxnLst/>
              <a:rect l="l" t="t" r="r" b="b"/>
              <a:pathLst>
                <a:path w="28575" h="39370">
                  <a:moveTo>
                    <a:pt x="28194" y="38862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194" y="38862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7" name="object 1497"/>
            <p:cNvSpPr/>
            <p:nvPr/>
          </p:nvSpPr>
          <p:spPr>
            <a:xfrm>
              <a:off x="7472451" y="4590034"/>
              <a:ext cx="28575" cy="39370"/>
            </a:xfrm>
            <a:custGeom>
              <a:avLst/>
              <a:gdLst/>
              <a:ahLst/>
              <a:cxnLst/>
              <a:rect l="l" t="t" r="r" b="b"/>
              <a:pathLst>
                <a:path w="28575" h="39370">
                  <a:moveTo>
                    <a:pt x="28194" y="38862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194" y="38862"/>
                  </a:lnTo>
                  <a:close/>
                </a:path>
              </a:pathLst>
            </a:custGeom>
            <a:solidFill>
              <a:srgbClr val="1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8" name="object 1498"/>
            <p:cNvSpPr/>
            <p:nvPr/>
          </p:nvSpPr>
          <p:spPr>
            <a:xfrm>
              <a:off x="7500632" y="4590034"/>
              <a:ext cx="38100" cy="39370"/>
            </a:xfrm>
            <a:custGeom>
              <a:avLst/>
              <a:gdLst/>
              <a:ahLst/>
              <a:cxnLst/>
              <a:rect l="l" t="t" r="r" b="b"/>
              <a:pathLst>
                <a:path w="38100" h="39370">
                  <a:moveTo>
                    <a:pt x="38100" y="38862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38100" y="38862"/>
                  </a:lnTo>
                  <a:close/>
                </a:path>
              </a:pathLst>
            </a:custGeom>
            <a:solidFill>
              <a:srgbClr val="3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9" name="object 1499"/>
            <p:cNvSpPr/>
            <p:nvPr/>
          </p:nvSpPr>
          <p:spPr>
            <a:xfrm>
              <a:off x="7538732" y="4590034"/>
              <a:ext cx="28575" cy="39370"/>
            </a:xfrm>
            <a:custGeom>
              <a:avLst/>
              <a:gdLst/>
              <a:ahLst/>
              <a:cxnLst/>
              <a:rect l="l" t="t" r="r" b="b"/>
              <a:pathLst>
                <a:path w="28575" h="39370">
                  <a:moveTo>
                    <a:pt x="28194" y="38862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194" y="38862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0" name="object 1500"/>
            <p:cNvSpPr/>
            <p:nvPr/>
          </p:nvSpPr>
          <p:spPr>
            <a:xfrm>
              <a:off x="7566939" y="4590034"/>
              <a:ext cx="28575" cy="39370"/>
            </a:xfrm>
            <a:custGeom>
              <a:avLst/>
              <a:gdLst/>
              <a:ahLst/>
              <a:cxnLst/>
              <a:rect l="l" t="t" r="r" b="b"/>
              <a:pathLst>
                <a:path w="28575" h="39370">
                  <a:moveTo>
                    <a:pt x="28194" y="38862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194" y="38862"/>
                  </a:lnTo>
                  <a:close/>
                </a:path>
              </a:pathLst>
            </a:custGeom>
            <a:solidFill>
              <a:srgbClr val="8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1" name="object 1501"/>
            <p:cNvSpPr/>
            <p:nvPr/>
          </p:nvSpPr>
          <p:spPr>
            <a:xfrm>
              <a:off x="7595120" y="4590034"/>
              <a:ext cx="38100" cy="39370"/>
            </a:xfrm>
            <a:custGeom>
              <a:avLst/>
              <a:gdLst/>
              <a:ahLst/>
              <a:cxnLst/>
              <a:rect l="l" t="t" r="r" b="b"/>
              <a:pathLst>
                <a:path w="38100" h="39370">
                  <a:moveTo>
                    <a:pt x="38100" y="38862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38100" y="38862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2" name="object 1502"/>
            <p:cNvSpPr/>
            <p:nvPr/>
          </p:nvSpPr>
          <p:spPr>
            <a:xfrm>
              <a:off x="7633220" y="4590034"/>
              <a:ext cx="123189" cy="39370"/>
            </a:xfrm>
            <a:custGeom>
              <a:avLst/>
              <a:gdLst/>
              <a:ahLst/>
              <a:cxnLst/>
              <a:rect l="l" t="t" r="r" b="b"/>
              <a:pathLst>
                <a:path w="123190" h="39370">
                  <a:moveTo>
                    <a:pt x="122681" y="38862"/>
                  </a:moveTo>
                  <a:lnTo>
                    <a:pt x="122681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122681" y="38862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3" name="object 1503"/>
            <p:cNvSpPr/>
            <p:nvPr/>
          </p:nvSpPr>
          <p:spPr>
            <a:xfrm>
              <a:off x="7755915" y="4590034"/>
              <a:ext cx="123189" cy="39370"/>
            </a:xfrm>
            <a:custGeom>
              <a:avLst/>
              <a:gdLst/>
              <a:ahLst/>
              <a:cxnLst/>
              <a:rect l="l" t="t" r="r" b="b"/>
              <a:pathLst>
                <a:path w="123190" h="39370">
                  <a:moveTo>
                    <a:pt x="122681" y="38862"/>
                  </a:moveTo>
                  <a:lnTo>
                    <a:pt x="122681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122681" y="38862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4" name="object 1504"/>
            <p:cNvSpPr/>
            <p:nvPr/>
          </p:nvSpPr>
          <p:spPr>
            <a:xfrm>
              <a:off x="7878584" y="4590034"/>
              <a:ext cx="28575" cy="39370"/>
            </a:xfrm>
            <a:custGeom>
              <a:avLst/>
              <a:gdLst/>
              <a:ahLst/>
              <a:cxnLst/>
              <a:rect l="l" t="t" r="r" b="b"/>
              <a:pathLst>
                <a:path w="28575" h="39370">
                  <a:moveTo>
                    <a:pt x="28194" y="38862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194" y="38862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5" name="object 1505"/>
            <p:cNvSpPr/>
            <p:nvPr/>
          </p:nvSpPr>
          <p:spPr>
            <a:xfrm>
              <a:off x="7906778" y="4590034"/>
              <a:ext cx="29209" cy="39370"/>
            </a:xfrm>
            <a:custGeom>
              <a:avLst/>
              <a:gdLst/>
              <a:ahLst/>
              <a:cxnLst/>
              <a:rect l="l" t="t" r="r" b="b"/>
              <a:pathLst>
                <a:path w="29209" h="39370">
                  <a:moveTo>
                    <a:pt x="28955" y="38862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955" y="38862"/>
                  </a:lnTo>
                  <a:close/>
                </a:path>
              </a:pathLst>
            </a:custGeom>
            <a:solidFill>
              <a:srgbClr val="A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6" name="object 1506"/>
            <p:cNvSpPr/>
            <p:nvPr/>
          </p:nvSpPr>
          <p:spPr>
            <a:xfrm>
              <a:off x="7935734" y="4590034"/>
              <a:ext cx="37465" cy="39370"/>
            </a:xfrm>
            <a:custGeom>
              <a:avLst/>
              <a:gdLst/>
              <a:ahLst/>
              <a:cxnLst/>
              <a:rect l="l" t="t" r="r" b="b"/>
              <a:pathLst>
                <a:path w="37465" h="39370">
                  <a:moveTo>
                    <a:pt x="37338" y="38862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37338" y="38862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7" name="object 1507"/>
            <p:cNvPicPr/>
            <p:nvPr/>
          </p:nvPicPr>
          <p:blipFill>
            <a:blip r:embed="rId261" cstate="print"/>
            <a:stretch>
              <a:fillRect/>
            </a:stretch>
          </p:blipFill>
          <p:spPr>
            <a:xfrm>
              <a:off x="7973072" y="4590034"/>
              <a:ext cx="368046" cy="38862"/>
            </a:xfrm>
            <a:prstGeom prst="rect">
              <a:avLst/>
            </a:prstGeom>
          </p:spPr>
        </p:pic>
        <p:sp>
          <p:nvSpPr>
            <p:cNvPr id="1508" name="object 1508"/>
            <p:cNvSpPr/>
            <p:nvPr/>
          </p:nvSpPr>
          <p:spPr>
            <a:xfrm>
              <a:off x="8341131" y="4590034"/>
              <a:ext cx="29209" cy="39370"/>
            </a:xfrm>
            <a:custGeom>
              <a:avLst/>
              <a:gdLst/>
              <a:ahLst/>
              <a:cxnLst/>
              <a:rect l="l" t="t" r="r" b="b"/>
              <a:pathLst>
                <a:path w="29209" h="39370">
                  <a:moveTo>
                    <a:pt x="28955" y="38862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955" y="38862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9" name="object 1509"/>
            <p:cNvSpPr/>
            <p:nvPr/>
          </p:nvSpPr>
          <p:spPr>
            <a:xfrm>
              <a:off x="8370087" y="4590034"/>
              <a:ext cx="28575" cy="39370"/>
            </a:xfrm>
            <a:custGeom>
              <a:avLst/>
              <a:gdLst/>
              <a:ahLst/>
              <a:cxnLst/>
              <a:rect l="l" t="t" r="r" b="b"/>
              <a:pathLst>
                <a:path w="28575" h="39370">
                  <a:moveTo>
                    <a:pt x="28194" y="38862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194" y="38862"/>
                  </a:lnTo>
                  <a:close/>
                </a:path>
              </a:pathLst>
            </a:custGeom>
            <a:solidFill>
              <a:srgbClr val="FF2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0" name="object 1510"/>
            <p:cNvSpPr/>
            <p:nvPr/>
          </p:nvSpPr>
          <p:spPr>
            <a:xfrm>
              <a:off x="8398281" y="4590034"/>
              <a:ext cx="37465" cy="39370"/>
            </a:xfrm>
            <a:custGeom>
              <a:avLst/>
              <a:gdLst/>
              <a:ahLst/>
              <a:cxnLst/>
              <a:rect l="l" t="t" r="r" b="b"/>
              <a:pathLst>
                <a:path w="37465" h="39370">
                  <a:moveTo>
                    <a:pt x="37336" y="38862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37336" y="38862"/>
                  </a:lnTo>
                  <a:close/>
                </a:path>
              </a:pathLst>
            </a:custGeom>
            <a:solidFill>
              <a:srgbClr val="FF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1" name="object 1511"/>
            <p:cNvPicPr/>
            <p:nvPr/>
          </p:nvPicPr>
          <p:blipFill>
            <a:blip r:embed="rId262" cstate="print"/>
            <a:stretch>
              <a:fillRect/>
            </a:stretch>
          </p:blipFill>
          <p:spPr>
            <a:xfrm>
              <a:off x="8435606" y="4590034"/>
              <a:ext cx="245364" cy="38862"/>
            </a:xfrm>
            <a:prstGeom prst="rect">
              <a:avLst/>
            </a:prstGeom>
          </p:spPr>
        </p:pic>
        <p:sp>
          <p:nvSpPr>
            <p:cNvPr id="1512" name="object 1512"/>
            <p:cNvSpPr/>
            <p:nvPr/>
          </p:nvSpPr>
          <p:spPr>
            <a:xfrm>
              <a:off x="8680983" y="4590034"/>
              <a:ext cx="29209" cy="39370"/>
            </a:xfrm>
            <a:custGeom>
              <a:avLst/>
              <a:gdLst/>
              <a:ahLst/>
              <a:cxnLst/>
              <a:rect l="l" t="t" r="r" b="b"/>
              <a:pathLst>
                <a:path w="29209" h="39370">
                  <a:moveTo>
                    <a:pt x="28955" y="38862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955" y="38862"/>
                  </a:lnTo>
                  <a:close/>
                </a:path>
              </a:pathLst>
            </a:custGeom>
            <a:solidFill>
              <a:srgbClr val="FF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3" name="object 1513"/>
            <p:cNvSpPr/>
            <p:nvPr/>
          </p:nvSpPr>
          <p:spPr>
            <a:xfrm>
              <a:off x="8709939" y="4590034"/>
              <a:ext cx="28575" cy="39370"/>
            </a:xfrm>
            <a:custGeom>
              <a:avLst/>
              <a:gdLst/>
              <a:ahLst/>
              <a:cxnLst/>
              <a:rect l="l" t="t" r="r" b="b"/>
              <a:pathLst>
                <a:path w="28575" h="39370">
                  <a:moveTo>
                    <a:pt x="28194" y="38862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194" y="38862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4" name="object 1514"/>
            <p:cNvSpPr/>
            <p:nvPr/>
          </p:nvSpPr>
          <p:spPr>
            <a:xfrm>
              <a:off x="8738133" y="4590034"/>
              <a:ext cx="37465" cy="39370"/>
            </a:xfrm>
            <a:custGeom>
              <a:avLst/>
              <a:gdLst/>
              <a:ahLst/>
              <a:cxnLst/>
              <a:rect l="l" t="t" r="r" b="b"/>
              <a:pathLst>
                <a:path w="37465" h="39370">
                  <a:moveTo>
                    <a:pt x="37336" y="38862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37336" y="38862"/>
                  </a:lnTo>
                  <a:close/>
                </a:path>
              </a:pathLst>
            </a:custGeom>
            <a:solidFill>
              <a:srgbClr val="FFC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5" name="object 1515"/>
            <p:cNvSpPr/>
            <p:nvPr/>
          </p:nvSpPr>
          <p:spPr>
            <a:xfrm>
              <a:off x="8775458" y="4590034"/>
              <a:ext cx="29209" cy="39370"/>
            </a:xfrm>
            <a:custGeom>
              <a:avLst/>
              <a:gdLst/>
              <a:ahLst/>
              <a:cxnLst/>
              <a:rect l="l" t="t" r="r" b="b"/>
              <a:pathLst>
                <a:path w="29209" h="39370">
                  <a:moveTo>
                    <a:pt x="28955" y="38862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28955" y="38862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6" name="object 1516"/>
            <p:cNvSpPr/>
            <p:nvPr/>
          </p:nvSpPr>
          <p:spPr>
            <a:xfrm>
              <a:off x="7227087" y="4561840"/>
              <a:ext cx="189230" cy="28575"/>
            </a:xfrm>
            <a:custGeom>
              <a:avLst/>
              <a:gdLst/>
              <a:ahLst/>
              <a:cxnLst/>
              <a:rect l="l" t="t" r="r" b="b"/>
              <a:pathLst>
                <a:path w="189229" h="28575">
                  <a:moveTo>
                    <a:pt x="188975" y="28194"/>
                  </a:moveTo>
                  <a:lnTo>
                    <a:pt x="18897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188975" y="28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7" name="object 1517"/>
            <p:cNvSpPr/>
            <p:nvPr/>
          </p:nvSpPr>
          <p:spPr>
            <a:xfrm>
              <a:off x="7416063" y="456184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8" name="object 1518"/>
            <p:cNvSpPr/>
            <p:nvPr/>
          </p:nvSpPr>
          <p:spPr>
            <a:xfrm>
              <a:off x="7444257" y="456184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1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9" name="object 1519"/>
            <p:cNvSpPr/>
            <p:nvPr/>
          </p:nvSpPr>
          <p:spPr>
            <a:xfrm>
              <a:off x="7472451" y="456184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3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0" name="object 1520"/>
            <p:cNvSpPr/>
            <p:nvPr/>
          </p:nvSpPr>
          <p:spPr>
            <a:xfrm>
              <a:off x="7500632" y="4561840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38100" y="28194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8100" y="28194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1" name="object 1521"/>
            <p:cNvPicPr/>
            <p:nvPr/>
          </p:nvPicPr>
          <p:blipFill>
            <a:blip r:embed="rId263" cstate="print"/>
            <a:stretch>
              <a:fillRect/>
            </a:stretch>
          </p:blipFill>
          <p:spPr>
            <a:xfrm>
              <a:off x="7538732" y="4561840"/>
              <a:ext cx="339851" cy="28194"/>
            </a:xfrm>
            <a:prstGeom prst="rect">
              <a:avLst/>
            </a:prstGeom>
          </p:spPr>
        </p:pic>
        <p:sp>
          <p:nvSpPr>
            <p:cNvPr id="1522" name="object 1522"/>
            <p:cNvSpPr/>
            <p:nvPr/>
          </p:nvSpPr>
          <p:spPr>
            <a:xfrm>
              <a:off x="7878584" y="456184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A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3" name="object 1523"/>
            <p:cNvSpPr/>
            <p:nvPr/>
          </p:nvSpPr>
          <p:spPr>
            <a:xfrm>
              <a:off x="7906778" y="4561840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4" name="object 1524"/>
            <p:cNvSpPr/>
            <p:nvPr/>
          </p:nvSpPr>
          <p:spPr>
            <a:xfrm>
              <a:off x="7935734" y="4561840"/>
              <a:ext cx="66040" cy="28575"/>
            </a:xfrm>
            <a:custGeom>
              <a:avLst/>
              <a:gdLst/>
              <a:ahLst/>
              <a:cxnLst/>
              <a:rect l="l" t="t" r="r" b="b"/>
              <a:pathLst>
                <a:path w="66040" h="28575">
                  <a:moveTo>
                    <a:pt x="65531" y="28194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65531" y="28194"/>
                  </a:lnTo>
                  <a:close/>
                </a:path>
              </a:pathLst>
            </a:custGeom>
            <a:solidFill>
              <a:srgbClr val="F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5" name="object 1525"/>
            <p:cNvSpPr/>
            <p:nvPr/>
          </p:nvSpPr>
          <p:spPr>
            <a:xfrm>
              <a:off x="8001279" y="456184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E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6" name="object 1526"/>
            <p:cNvSpPr/>
            <p:nvPr/>
          </p:nvSpPr>
          <p:spPr>
            <a:xfrm>
              <a:off x="8029460" y="4561840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E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7" name="object 1527"/>
            <p:cNvSpPr/>
            <p:nvPr/>
          </p:nvSpPr>
          <p:spPr>
            <a:xfrm>
              <a:off x="8058429" y="4561840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6" y="28194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6" y="28194"/>
                  </a:lnTo>
                  <a:close/>
                </a:path>
              </a:pathLst>
            </a:custGeom>
            <a:solidFill>
              <a:srgbClr val="F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8" name="object 1528"/>
            <p:cNvSpPr/>
            <p:nvPr/>
          </p:nvSpPr>
          <p:spPr>
            <a:xfrm>
              <a:off x="8095754" y="4561840"/>
              <a:ext cx="94615" cy="28575"/>
            </a:xfrm>
            <a:custGeom>
              <a:avLst/>
              <a:gdLst/>
              <a:ahLst/>
              <a:cxnLst/>
              <a:rect l="l" t="t" r="r" b="b"/>
              <a:pathLst>
                <a:path w="94615" h="28575">
                  <a:moveTo>
                    <a:pt x="94489" y="28194"/>
                  </a:moveTo>
                  <a:lnTo>
                    <a:pt x="94489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94489" y="281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9" name="object 1529"/>
            <p:cNvSpPr/>
            <p:nvPr/>
          </p:nvSpPr>
          <p:spPr>
            <a:xfrm>
              <a:off x="8190255" y="456184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0" name="object 1530"/>
            <p:cNvSpPr/>
            <p:nvPr/>
          </p:nvSpPr>
          <p:spPr>
            <a:xfrm>
              <a:off x="8218449" y="4561840"/>
              <a:ext cx="57150" cy="28575"/>
            </a:xfrm>
            <a:custGeom>
              <a:avLst/>
              <a:gdLst/>
              <a:ahLst/>
              <a:cxnLst/>
              <a:rect l="l" t="t" r="r" b="b"/>
              <a:pathLst>
                <a:path w="57150" h="28575">
                  <a:moveTo>
                    <a:pt x="57150" y="28194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57150" y="281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1" name="object 1531"/>
            <p:cNvSpPr/>
            <p:nvPr/>
          </p:nvSpPr>
          <p:spPr>
            <a:xfrm>
              <a:off x="8275599" y="4561840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8" y="28194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8" y="28194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2" name="object 1532"/>
            <p:cNvSpPr/>
            <p:nvPr/>
          </p:nvSpPr>
          <p:spPr>
            <a:xfrm>
              <a:off x="8312937" y="456184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2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3" name="object 1533"/>
            <p:cNvSpPr/>
            <p:nvPr/>
          </p:nvSpPr>
          <p:spPr>
            <a:xfrm>
              <a:off x="8341131" y="4561840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4" name="object 1534"/>
            <p:cNvSpPr/>
            <p:nvPr/>
          </p:nvSpPr>
          <p:spPr>
            <a:xfrm>
              <a:off x="8370087" y="456184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5" name="object 1535"/>
            <p:cNvSpPr/>
            <p:nvPr/>
          </p:nvSpPr>
          <p:spPr>
            <a:xfrm>
              <a:off x="8398281" y="4561840"/>
              <a:ext cx="94615" cy="28575"/>
            </a:xfrm>
            <a:custGeom>
              <a:avLst/>
              <a:gdLst/>
              <a:ahLst/>
              <a:cxnLst/>
              <a:rect l="l" t="t" r="r" b="b"/>
              <a:pathLst>
                <a:path w="94615" h="28575">
                  <a:moveTo>
                    <a:pt x="94486" y="28194"/>
                  </a:moveTo>
                  <a:lnTo>
                    <a:pt x="9448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94486" y="28194"/>
                  </a:lnTo>
                  <a:close/>
                </a:path>
              </a:pathLst>
            </a:custGeom>
            <a:solidFill>
              <a:srgbClr val="FF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6" name="object 1536"/>
            <p:cNvSpPr/>
            <p:nvPr/>
          </p:nvSpPr>
          <p:spPr>
            <a:xfrm>
              <a:off x="8492756" y="4561840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9" y="28194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9" y="28194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7" name="object 1537"/>
            <p:cNvSpPr/>
            <p:nvPr/>
          </p:nvSpPr>
          <p:spPr>
            <a:xfrm>
              <a:off x="8530107" y="456184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8" name="object 1538"/>
            <p:cNvSpPr/>
            <p:nvPr/>
          </p:nvSpPr>
          <p:spPr>
            <a:xfrm>
              <a:off x="8558301" y="4561840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9" name="object 1539"/>
            <p:cNvSpPr/>
            <p:nvPr/>
          </p:nvSpPr>
          <p:spPr>
            <a:xfrm>
              <a:off x="8587257" y="456184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0" name="object 1540"/>
            <p:cNvSpPr/>
            <p:nvPr/>
          </p:nvSpPr>
          <p:spPr>
            <a:xfrm>
              <a:off x="8615451" y="4561840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8" y="28194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8" y="28194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1" name="object 1541"/>
            <p:cNvSpPr/>
            <p:nvPr/>
          </p:nvSpPr>
          <p:spPr>
            <a:xfrm>
              <a:off x="8652789" y="456184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2" name="object 1542"/>
            <p:cNvSpPr/>
            <p:nvPr/>
          </p:nvSpPr>
          <p:spPr>
            <a:xfrm>
              <a:off x="8680983" y="4561840"/>
              <a:ext cx="57150" cy="28575"/>
            </a:xfrm>
            <a:custGeom>
              <a:avLst/>
              <a:gdLst/>
              <a:ahLst/>
              <a:cxnLst/>
              <a:rect l="l" t="t" r="r" b="b"/>
              <a:pathLst>
                <a:path w="57150" h="28575">
                  <a:moveTo>
                    <a:pt x="57150" y="28194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57150" y="28194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3" name="object 1543"/>
            <p:cNvSpPr/>
            <p:nvPr/>
          </p:nvSpPr>
          <p:spPr>
            <a:xfrm>
              <a:off x="8738133" y="4561840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6" y="28194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6" y="28194"/>
                  </a:lnTo>
                  <a:close/>
                </a:path>
              </a:pathLst>
            </a:custGeom>
            <a:solidFill>
              <a:srgbClr val="FFE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1544"/>
            <p:cNvSpPr/>
            <p:nvPr/>
          </p:nvSpPr>
          <p:spPr>
            <a:xfrm>
              <a:off x="8775458" y="4561840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5" name="object 1545"/>
            <p:cNvSpPr/>
            <p:nvPr/>
          </p:nvSpPr>
          <p:spPr>
            <a:xfrm>
              <a:off x="7227087" y="4532884"/>
              <a:ext cx="151130" cy="29209"/>
            </a:xfrm>
            <a:custGeom>
              <a:avLst/>
              <a:gdLst/>
              <a:ahLst/>
              <a:cxnLst/>
              <a:rect l="l" t="t" r="r" b="b"/>
              <a:pathLst>
                <a:path w="151129" h="29210">
                  <a:moveTo>
                    <a:pt x="150875" y="28955"/>
                  </a:moveTo>
                  <a:lnTo>
                    <a:pt x="15087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150875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6" name="object 1546"/>
            <p:cNvSpPr/>
            <p:nvPr/>
          </p:nvSpPr>
          <p:spPr>
            <a:xfrm>
              <a:off x="7377963" y="4532884"/>
              <a:ext cx="38100" cy="29209"/>
            </a:xfrm>
            <a:custGeom>
              <a:avLst/>
              <a:gdLst/>
              <a:ahLst/>
              <a:cxnLst/>
              <a:rect l="l" t="t" r="r" b="b"/>
              <a:pathLst>
                <a:path w="38100" h="29210">
                  <a:moveTo>
                    <a:pt x="38100" y="28955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8100" y="28955"/>
                  </a:lnTo>
                  <a:close/>
                </a:path>
              </a:pathLst>
            </a:custGeom>
            <a:solidFill>
              <a:srgbClr val="0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7" name="object 1547"/>
            <p:cNvSpPr/>
            <p:nvPr/>
          </p:nvSpPr>
          <p:spPr>
            <a:xfrm>
              <a:off x="7416063" y="453288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1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8" name="object 1548"/>
            <p:cNvSpPr/>
            <p:nvPr/>
          </p:nvSpPr>
          <p:spPr>
            <a:xfrm>
              <a:off x="7444257" y="453288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4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9" name="object 1549"/>
            <p:cNvSpPr/>
            <p:nvPr/>
          </p:nvSpPr>
          <p:spPr>
            <a:xfrm>
              <a:off x="7472451" y="453288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0" name="object 1550"/>
            <p:cNvSpPr/>
            <p:nvPr/>
          </p:nvSpPr>
          <p:spPr>
            <a:xfrm>
              <a:off x="7500632" y="4532884"/>
              <a:ext cx="38100" cy="29209"/>
            </a:xfrm>
            <a:custGeom>
              <a:avLst/>
              <a:gdLst/>
              <a:ahLst/>
              <a:cxnLst/>
              <a:rect l="l" t="t" r="r" b="b"/>
              <a:pathLst>
                <a:path w="38100" h="29210">
                  <a:moveTo>
                    <a:pt x="38100" y="28955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8100" y="28955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1" name="object 1551"/>
            <p:cNvSpPr/>
            <p:nvPr/>
          </p:nvSpPr>
          <p:spPr>
            <a:xfrm>
              <a:off x="7538732" y="4532884"/>
              <a:ext cx="94615" cy="29209"/>
            </a:xfrm>
            <a:custGeom>
              <a:avLst/>
              <a:gdLst/>
              <a:ahLst/>
              <a:cxnLst/>
              <a:rect l="l" t="t" r="r" b="b"/>
              <a:pathLst>
                <a:path w="94615" h="29210">
                  <a:moveTo>
                    <a:pt x="94488" y="28955"/>
                  </a:moveTo>
                  <a:lnTo>
                    <a:pt x="9448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94488" y="28955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1552"/>
            <p:cNvSpPr/>
            <p:nvPr/>
          </p:nvSpPr>
          <p:spPr>
            <a:xfrm>
              <a:off x="7633220" y="453288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3" name="object 1553"/>
            <p:cNvSpPr/>
            <p:nvPr/>
          </p:nvSpPr>
          <p:spPr>
            <a:xfrm>
              <a:off x="7661427" y="4532884"/>
              <a:ext cx="151130" cy="29209"/>
            </a:xfrm>
            <a:custGeom>
              <a:avLst/>
              <a:gdLst/>
              <a:ahLst/>
              <a:cxnLst/>
              <a:rect l="l" t="t" r="r" b="b"/>
              <a:pathLst>
                <a:path w="151129" h="29210">
                  <a:moveTo>
                    <a:pt x="150875" y="28955"/>
                  </a:moveTo>
                  <a:lnTo>
                    <a:pt x="15087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150875" y="28955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4" name="object 1554"/>
            <p:cNvSpPr/>
            <p:nvPr/>
          </p:nvSpPr>
          <p:spPr>
            <a:xfrm>
              <a:off x="7812303" y="453288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5" name="object 1555"/>
            <p:cNvSpPr/>
            <p:nvPr/>
          </p:nvSpPr>
          <p:spPr>
            <a:xfrm>
              <a:off x="7841259" y="4532884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A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6" name="object 1556"/>
            <p:cNvSpPr/>
            <p:nvPr/>
          </p:nvSpPr>
          <p:spPr>
            <a:xfrm>
              <a:off x="7878584" y="453288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7" name="object 1557"/>
            <p:cNvSpPr/>
            <p:nvPr/>
          </p:nvSpPr>
          <p:spPr>
            <a:xfrm>
              <a:off x="7906778" y="453288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E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8" name="object 1558"/>
            <p:cNvSpPr/>
            <p:nvPr/>
          </p:nvSpPr>
          <p:spPr>
            <a:xfrm>
              <a:off x="7935734" y="4532884"/>
              <a:ext cx="66040" cy="29209"/>
            </a:xfrm>
            <a:custGeom>
              <a:avLst/>
              <a:gdLst/>
              <a:ahLst/>
              <a:cxnLst/>
              <a:rect l="l" t="t" r="r" b="b"/>
              <a:pathLst>
                <a:path w="66040" h="29210">
                  <a:moveTo>
                    <a:pt x="65531" y="28955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5531" y="28955"/>
                  </a:lnTo>
                  <a:close/>
                </a:path>
              </a:pathLst>
            </a:custGeom>
            <a:solidFill>
              <a:srgbClr val="F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9" name="object 1559"/>
            <p:cNvSpPr/>
            <p:nvPr/>
          </p:nvSpPr>
          <p:spPr>
            <a:xfrm>
              <a:off x="8001279" y="453288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E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0" name="object 1560"/>
            <p:cNvSpPr/>
            <p:nvPr/>
          </p:nvSpPr>
          <p:spPr>
            <a:xfrm>
              <a:off x="8029460" y="453288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1" name="object 1561"/>
            <p:cNvSpPr/>
            <p:nvPr/>
          </p:nvSpPr>
          <p:spPr>
            <a:xfrm>
              <a:off x="8058429" y="4532884"/>
              <a:ext cx="94615" cy="29209"/>
            </a:xfrm>
            <a:custGeom>
              <a:avLst/>
              <a:gdLst/>
              <a:ahLst/>
              <a:cxnLst/>
              <a:rect l="l" t="t" r="r" b="b"/>
              <a:pathLst>
                <a:path w="94615" h="29210">
                  <a:moveTo>
                    <a:pt x="94486" y="28955"/>
                  </a:moveTo>
                  <a:lnTo>
                    <a:pt x="9448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94486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2" name="object 1562"/>
            <p:cNvSpPr/>
            <p:nvPr/>
          </p:nvSpPr>
          <p:spPr>
            <a:xfrm>
              <a:off x="8152904" y="4532884"/>
              <a:ext cx="66040" cy="29209"/>
            </a:xfrm>
            <a:custGeom>
              <a:avLst/>
              <a:gdLst/>
              <a:ahLst/>
              <a:cxnLst/>
              <a:rect l="l" t="t" r="r" b="b"/>
              <a:pathLst>
                <a:path w="66040" h="29210">
                  <a:moveTo>
                    <a:pt x="65531" y="28955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5531" y="28955"/>
                  </a:lnTo>
                  <a:close/>
                </a:path>
              </a:pathLst>
            </a:custGeom>
            <a:solidFill>
              <a:srgbClr val="FF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3" name="object 1563"/>
            <p:cNvSpPr/>
            <p:nvPr/>
          </p:nvSpPr>
          <p:spPr>
            <a:xfrm>
              <a:off x="8218449" y="453288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4" name="object 1564"/>
            <p:cNvSpPr/>
            <p:nvPr/>
          </p:nvSpPr>
          <p:spPr>
            <a:xfrm>
              <a:off x="8246630" y="453288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5" name="object 1565"/>
            <p:cNvSpPr/>
            <p:nvPr/>
          </p:nvSpPr>
          <p:spPr>
            <a:xfrm>
              <a:off x="8275599" y="4532884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FF2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6" name="object 1566"/>
            <p:cNvSpPr/>
            <p:nvPr/>
          </p:nvSpPr>
          <p:spPr>
            <a:xfrm>
              <a:off x="8312937" y="453288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3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7" name="object 1567"/>
            <p:cNvSpPr/>
            <p:nvPr/>
          </p:nvSpPr>
          <p:spPr>
            <a:xfrm>
              <a:off x="8341131" y="453288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8" name="object 1568"/>
            <p:cNvSpPr/>
            <p:nvPr/>
          </p:nvSpPr>
          <p:spPr>
            <a:xfrm>
              <a:off x="8370087" y="453288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9" name="object 1569"/>
            <p:cNvSpPr/>
            <p:nvPr/>
          </p:nvSpPr>
          <p:spPr>
            <a:xfrm>
              <a:off x="8398281" y="4532884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FF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0" name="object 1570"/>
            <p:cNvSpPr/>
            <p:nvPr/>
          </p:nvSpPr>
          <p:spPr>
            <a:xfrm>
              <a:off x="8435606" y="453288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1" name="object 1571"/>
            <p:cNvSpPr/>
            <p:nvPr/>
          </p:nvSpPr>
          <p:spPr>
            <a:xfrm>
              <a:off x="8463813" y="4532884"/>
              <a:ext cx="66675" cy="29209"/>
            </a:xfrm>
            <a:custGeom>
              <a:avLst/>
              <a:gdLst/>
              <a:ahLst/>
              <a:cxnLst/>
              <a:rect l="l" t="t" r="r" b="b"/>
              <a:pathLst>
                <a:path w="66675" h="29210">
                  <a:moveTo>
                    <a:pt x="66294" y="28955"/>
                  </a:moveTo>
                  <a:lnTo>
                    <a:pt x="662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6294" y="28955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2" name="object 1572"/>
            <p:cNvSpPr/>
            <p:nvPr/>
          </p:nvSpPr>
          <p:spPr>
            <a:xfrm>
              <a:off x="8530107" y="453288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3" name="object 1573"/>
            <p:cNvSpPr/>
            <p:nvPr/>
          </p:nvSpPr>
          <p:spPr>
            <a:xfrm>
              <a:off x="8558301" y="453288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4" name="object 1574"/>
            <p:cNvSpPr/>
            <p:nvPr/>
          </p:nvSpPr>
          <p:spPr>
            <a:xfrm>
              <a:off x="8587257" y="4532884"/>
              <a:ext cx="66040" cy="29209"/>
            </a:xfrm>
            <a:custGeom>
              <a:avLst/>
              <a:gdLst/>
              <a:ahLst/>
              <a:cxnLst/>
              <a:rect l="l" t="t" r="r" b="b"/>
              <a:pathLst>
                <a:path w="66040" h="29210">
                  <a:moveTo>
                    <a:pt x="65531" y="28955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5531" y="28955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5" name="object 1575"/>
            <p:cNvSpPr/>
            <p:nvPr/>
          </p:nvSpPr>
          <p:spPr>
            <a:xfrm>
              <a:off x="8652789" y="453288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6" name="object 1576"/>
            <p:cNvSpPr/>
            <p:nvPr/>
          </p:nvSpPr>
          <p:spPr>
            <a:xfrm>
              <a:off x="8680983" y="453288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7" name="object 1577"/>
            <p:cNvSpPr/>
            <p:nvPr/>
          </p:nvSpPr>
          <p:spPr>
            <a:xfrm>
              <a:off x="8709939" y="4532884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8" name="object 1578"/>
            <p:cNvSpPr/>
            <p:nvPr/>
          </p:nvSpPr>
          <p:spPr>
            <a:xfrm>
              <a:off x="8738133" y="4532884"/>
              <a:ext cx="66675" cy="29209"/>
            </a:xfrm>
            <a:custGeom>
              <a:avLst/>
              <a:gdLst/>
              <a:ahLst/>
              <a:cxnLst/>
              <a:rect l="l" t="t" r="r" b="b"/>
              <a:pathLst>
                <a:path w="66675" h="29210">
                  <a:moveTo>
                    <a:pt x="66294" y="28955"/>
                  </a:moveTo>
                  <a:lnTo>
                    <a:pt x="662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6294" y="289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9" name="object 1579"/>
            <p:cNvSpPr/>
            <p:nvPr/>
          </p:nvSpPr>
          <p:spPr>
            <a:xfrm>
              <a:off x="7227087" y="4494784"/>
              <a:ext cx="123189" cy="38100"/>
            </a:xfrm>
            <a:custGeom>
              <a:avLst/>
              <a:gdLst/>
              <a:ahLst/>
              <a:cxnLst/>
              <a:rect l="l" t="t" r="r" b="b"/>
              <a:pathLst>
                <a:path w="123190" h="38100">
                  <a:moveTo>
                    <a:pt x="122681" y="38100"/>
                  </a:moveTo>
                  <a:lnTo>
                    <a:pt x="12268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122681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0" name="object 1580"/>
            <p:cNvSpPr/>
            <p:nvPr/>
          </p:nvSpPr>
          <p:spPr>
            <a:xfrm>
              <a:off x="7349756" y="449478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0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1" name="object 1581"/>
            <p:cNvSpPr/>
            <p:nvPr/>
          </p:nvSpPr>
          <p:spPr>
            <a:xfrm>
              <a:off x="7377963" y="449478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8100" y="38100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8100" y="38100"/>
                  </a:lnTo>
                  <a:close/>
                </a:path>
              </a:pathLst>
            </a:custGeom>
            <a:solidFill>
              <a:srgbClr val="2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2" name="object 1582"/>
            <p:cNvSpPr/>
            <p:nvPr/>
          </p:nvSpPr>
          <p:spPr>
            <a:xfrm>
              <a:off x="7416063" y="449478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4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3" name="object 1583"/>
            <p:cNvSpPr/>
            <p:nvPr/>
          </p:nvSpPr>
          <p:spPr>
            <a:xfrm>
              <a:off x="7444257" y="449478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4" name="object 1584"/>
            <p:cNvSpPr/>
            <p:nvPr/>
          </p:nvSpPr>
          <p:spPr>
            <a:xfrm>
              <a:off x="7472451" y="449478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5" name="object 1585"/>
            <p:cNvSpPr/>
            <p:nvPr/>
          </p:nvSpPr>
          <p:spPr>
            <a:xfrm>
              <a:off x="7500632" y="4494784"/>
              <a:ext cx="94615" cy="38100"/>
            </a:xfrm>
            <a:custGeom>
              <a:avLst/>
              <a:gdLst/>
              <a:ahLst/>
              <a:cxnLst/>
              <a:rect l="l" t="t" r="r" b="b"/>
              <a:pathLst>
                <a:path w="94615" h="38100">
                  <a:moveTo>
                    <a:pt x="94488" y="38100"/>
                  </a:moveTo>
                  <a:lnTo>
                    <a:pt x="9448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94488" y="38100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6" name="object 1586"/>
            <p:cNvSpPr/>
            <p:nvPr/>
          </p:nvSpPr>
          <p:spPr>
            <a:xfrm>
              <a:off x="7595120" y="4494784"/>
              <a:ext cx="66675" cy="38100"/>
            </a:xfrm>
            <a:custGeom>
              <a:avLst/>
              <a:gdLst/>
              <a:ahLst/>
              <a:cxnLst/>
              <a:rect l="l" t="t" r="r" b="b"/>
              <a:pathLst>
                <a:path w="66675" h="38100">
                  <a:moveTo>
                    <a:pt x="66294" y="38100"/>
                  </a:moveTo>
                  <a:lnTo>
                    <a:pt x="662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66294" y="38100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7" name="object 1587"/>
            <p:cNvSpPr/>
            <p:nvPr/>
          </p:nvSpPr>
          <p:spPr>
            <a:xfrm>
              <a:off x="7661427" y="4494784"/>
              <a:ext cx="57150" cy="38100"/>
            </a:xfrm>
            <a:custGeom>
              <a:avLst/>
              <a:gdLst/>
              <a:ahLst/>
              <a:cxnLst/>
              <a:rect l="l" t="t" r="r" b="b"/>
              <a:pathLst>
                <a:path w="57150" h="38100">
                  <a:moveTo>
                    <a:pt x="57150" y="38100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57150" y="38100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8" name="object 1588"/>
            <p:cNvSpPr/>
            <p:nvPr/>
          </p:nvSpPr>
          <p:spPr>
            <a:xfrm>
              <a:off x="7718577" y="4494784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8" y="38100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8" y="38100"/>
                  </a:lnTo>
                  <a:close/>
                </a:path>
              </a:pathLst>
            </a:custGeom>
            <a:solidFill>
              <a:srgbClr val="9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9" name="object 1589"/>
            <p:cNvSpPr/>
            <p:nvPr/>
          </p:nvSpPr>
          <p:spPr>
            <a:xfrm>
              <a:off x="7755915" y="4494784"/>
              <a:ext cx="56515" cy="38100"/>
            </a:xfrm>
            <a:custGeom>
              <a:avLst/>
              <a:gdLst/>
              <a:ahLst/>
              <a:cxnLst/>
              <a:rect l="l" t="t" r="r" b="b"/>
              <a:pathLst>
                <a:path w="56515" h="38100">
                  <a:moveTo>
                    <a:pt x="56388" y="38100"/>
                  </a:moveTo>
                  <a:lnTo>
                    <a:pt x="5638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56388" y="38100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0" name="object 1590"/>
            <p:cNvSpPr/>
            <p:nvPr/>
          </p:nvSpPr>
          <p:spPr>
            <a:xfrm>
              <a:off x="7812303" y="4494784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1591"/>
            <p:cNvSpPr/>
            <p:nvPr/>
          </p:nvSpPr>
          <p:spPr>
            <a:xfrm>
              <a:off x="7841259" y="4494784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6" y="38100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6" y="38100"/>
                  </a:lnTo>
                  <a:close/>
                </a:path>
              </a:pathLst>
            </a:custGeom>
            <a:solidFill>
              <a:srgbClr val="D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2" name="object 1592"/>
            <p:cNvPicPr/>
            <p:nvPr/>
          </p:nvPicPr>
          <p:blipFill>
            <a:blip r:embed="rId264" cstate="print"/>
            <a:stretch>
              <a:fillRect/>
            </a:stretch>
          </p:blipFill>
          <p:spPr>
            <a:xfrm>
              <a:off x="7878584" y="4494784"/>
              <a:ext cx="245364" cy="38100"/>
            </a:xfrm>
            <a:prstGeom prst="rect">
              <a:avLst/>
            </a:prstGeom>
          </p:spPr>
        </p:pic>
        <p:sp>
          <p:nvSpPr>
            <p:cNvPr id="1593" name="object 1593"/>
            <p:cNvSpPr/>
            <p:nvPr/>
          </p:nvSpPr>
          <p:spPr>
            <a:xfrm>
              <a:off x="8123961" y="4494784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4" name="object 1594"/>
            <p:cNvSpPr/>
            <p:nvPr/>
          </p:nvSpPr>
          <p:spPr>
            <a:xfrm>
              <a:off x="8152904" y="4494784"/>
              <a:ext cx="93980" cy="38100"/>
            </a:xfrm>
            <a:custGeom>
              <a:avLst/>
              <a:gdLst/>
              <a:ahLst/>
              <a:cxnLst/>
              <a:rect l="l" t="t" r="r" b="b"/>
              <a:pathLst>
                <a:path w="93979" h="38100">
                  <a:moveTo>
                    <a:pt x="93725" y="38100"/>
                  </a:moveTo>
                  <a:lnTo>
                    <a:pt x="9372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93725" y="38100"/>
                  </a:lnTo>
                  <a:close/>
                </a:path>
              </a:pathLst>
            </a:custGeom>
            <a:solidFill>
              <a:srgbClr val="FF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5" name="object 1595"/>
            <p:cNvSpPr/>
            <p:nvPr/>
          </p:nvSpPr>
          <p:spPr>
            <a:xfrm>
              <a:off x="8246630" y="4494784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FF2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6" name="object 1596"/>
            <p:cNvSpPr/>
            <p:nvPr/>
          </p:nvSpPr>
          <p:spPr>
            <a:xfrm>
              <a:off x="8275599" y="4494784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8" y="38100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8" y="38100"/>
                  </a:lnTo>
                  <a:close/>
                </a:path>
              </a:pathLst>
            </a:custGeom>
            <a:solidFill>
              <a:srgbClr val="FF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7" name="object 1597"/>
            <p:cNvSpPr/>
            <p:nvPr/>
          </p:nvSpPr>
          <p:spPr>
            <a:xfrm>
              <a:off x="8312937" y="449478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F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8" name="object 1598"/>
            <p:cNvSpPr/>
            <p:nvPr/>
          </p:nvSpPr>
          <p:spPr>
            <a:xfrm>
              <a:off x="8341131" y="4494784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9" name="object 1599"/>
            <p:cNvSpPr/>
            <p:nvPr/>
          </p:nvSpPr>
          <p:spPr>
            <a:xfrm>
              <a:off x="8370087" y="449478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F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0" name="object 1600"/>
            <p:cNvSpPr/>
            <p:nvPr/>
          </p:nvSpPr>
          <p:spPr>
            <a:xfrm>
              <a:off x="8398281" y="4494784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6" y="38100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6" y="38100"/>
                  </a:lnTo>
                  <a:close/>
                </a:path>
              </a:pathLst>
            </a:custGeom>
            <a:solidFill>
              <a:srgbClr val="FF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1" name="object 1601"/>
            <p:cNvSpPr/>
            <p:nvPr/>
          </p:nvSpPr>
          <p:spPr>
            <a:xfrm>
              <a:off x="8435606" y="449478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F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2" name="object 1602"/>
            <p:cNvSpPr/>
            <p:nvPr/>
          </p:nvSpPr>
          <p:spPr>
            <a:xfrm>
              <a:off x="8463813" y="4494784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3" name="object 1603"/>
            <p:cNvSpPr/>
            <p:nvPr/>
          </p:nvSpPr>
          <p:spPr>
            <a:xfrm>
              <a:off x="8492756" y="4494784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9" y="38100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9" y="3810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4" name="object 1604"/>
            <p:cNvSpPr/>
            <p:nvPr/>
          </p:nvSpPr>
          <p:spPr>
            <a:xfrm>
              <a:off x="8530107" y="449478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F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5" name="object 1605"/>
            <p:cNvSpPr/>
            <p:nvPr/>
          </p:nvSpPr>
          <p:spPr>
            <a:xfrm>
              <a:off x="8558301" y="4494784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6" name="object 1606"/>
            <p:cNvSpPr/>
            <p:nvPr/>
          </p:nvSpPr>
          <p:spPr>
            <a:xfrm>
              <a:off x="8587257" y="449478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7" name="object 1607"/>
            <p:cNvSpPr/>
            <p:nvPr/>
          </p:nvSpPr>
          <p:spPr>
            <a:xfrm>
              <a:off x="8615451" y="4494784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8" y="38100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8" y="38100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8" name="object 1608"/>
            <p:cNvSpPr/>
            <p:nvPr/>
          </p:nvSpPr>
          <p:spPr>
            <a:xfrm>
              <a:off x="8652789" y="449478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9" name="object 1609"/>
            <p:cNvSpPr/>
            <p:nvPr/>
          </p:nvSpPr>
          <p:spPr>
            <a:xfrm>
              <a:off x="8680983" y="4494784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0" name="object 1610"/>
            <p:cNvSpPr/>
            <p:nvPr/>
          </p:nvSpPr>
          <p:spPr>
            <a:xfrm>
              <a:off x="8709939" y="4494784"/>
              <a:ext cx="94615" cy="38100"/>
            </a:xfrm>
            <a:custGeom>
              <a:avLst/>
              <a:gdLst/>
              <a:ahLst/>
              <a:cxnLst/>
              <a:rect l="l" t="t" r="r" b="b"/>
              <a:pathLst>
                <a:path w="94615" h="38100">
                  <a:moveTo>
                    <a:pt x="94488" y="38100"/>
                  </a:moveTo>
                  <a:lnTo>
                    <a:pt x="9448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94488" y="3810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1" name="object 1611"/>
            <p:cNvSpPr/>
            <p:nvPr/>
          </p:nvSpPr>
          <p:spPr>
            <a:xfrm>
              <a:off x="7227087" y="4465828"/>
              <a:ext cx="94615" cy="29209"/>
            </a:xfrm>
            <a:custGeom>
              <a:avLst/>
              <a:gdLst/>
              <a:ahLst/>
              <a:cxnLst/>
              <a:rect l="l" t="t" r="r" b="b"/>
              <a:pathLst>
                <a:path w="94615" h="29210">
                  <a:moveTo>
                    <a:pt x="94488" y="28955"/>
                  </a:moveTo>
                  <a:lnTo>
                    <a:pt x="9448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94488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2" name="object 1612"/>
            <p:cNvSpPr/>
            <p:nvPr/>
          </p:nvSpPr>
          <p:spPr>
            <a:xfrm>
              <a:off x="7321575" y="446582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0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3" name="object 1613"/>
            <p:cNvSpPr/>
            <p:nvPr/>
          </p:nvSpPr>
          <p:spPr>
            <a:xfrm>
              <a:off x="7349756" y="446582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2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4" name="object 1614"/>
            <p:cNvSpPr/>
            <p:nvPr/>
          </p:nvSpPr>
          <p:spPr>
            <a:xfrm>
              <a:off x="7377963" y="4465828"/>
              <a:ext cx="38100" cy="29209"/>
            </a:xfrm>
            <a:custGeom>
              <a:avLst/>
              <a:gdLst/>
              <a:ahLst/>
              <a:cxnLst/>
              <a:rect l="l" t="t" r="r" b="b"/>
              <a:pathLst>
                <a:path w="38100" h="29210">
                  <a:moveTo>
                    <a:pt x="38100" y="28955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8100" y="28955"/>
                  </a:lnTo>
                  <a:close/>
                </a:path>
              </a:pathLst>
            </a:custGeom>
            <a:solidFill>
              <a:srgbClr val="5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5" name="object 1615"/>
            <p:cNvSpPr/>
            <p:nvPr/>
          </p:nvSpPr>
          <p:spPr>
            <a:xfrm>
              <a:off x="7416063" y="446582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6" name="object 1616"/>
            <p:cNvPicPr/>
            <p:nvPr/>
          </p:nvPicPr>
          <p:blipFill>
            <a:blip r:embed="rId265" cstate="print"/>
            <a:stretch>
              <a:fillRect/>
            </a:stretch>
          </p:blipFill>
          <p:spPr>
            <a:xfrm>
              <a:off x="7444257" y="4465828"/>
              <a:ext cx="339851" cy="28955"/>
            </a:xfrm>
            <a:prstGeom prst="rect">
              <a:avLst/>
            </a:prstGeom>
          </p:spPr>
        </p:pic>
        <p:sp>
          <p:nvSpPr>
            <p:cNvPr id="1617" name="object 1617"/>
            <p:cNvSpPr/>
            <p:nvPr/>
          </p:nvSpPr>
          <p:spPr>
            <a:xfrm>
              <a:off x="7784096" y="446582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8" name="object 1618"/>
            <p:cNvSpPr/>
            <p:nvPr/>
          </p:nvSpPr>
          <p:spPr>
            <a:xfrm>
              <a:off x="7812303" y="446582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D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9" name="object 1619"/>
            <p:cNvPicPr/>
            <p:nvPr/>
          </p:nvPicPr>
          <p:blipFill>
            <a:blip r:embed="rId266" cstate="print"/>
            <a:stretch>
              <a:fillRect/>
            </a:stretch>
          </p:blipFill>
          <p:spPr>
            <a:xfrm>
              <a:off x="7841259" y="4465828"/>
              <a:ext cx="254507" cy="28955"/>
            </a:xfrm>
            <a:prstGeom prst="rect">
              <a:avLst/>
            </a:prstGeom>
          </p:spPr>
        </p:pic>
        <p:sp>
          <p:nvSpPr>
            <p:cNvPr id="1620" name="object 1620"/>
            <p:cNvSpPr/>
            <p:nvPr/>
          </p:nvSpPr>
          <p:spPr>
            <a:xfrm>
              <a:off x="8095754" y="446582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1" name="object 1621"/>
            <p:cNvSpPr/>
            <p:nvPr/>
          </p:nvSpPr>
          <p:spPr>
            <a:xfrm>
              <a:off x="8123961" y="4465828"/>
              <a:ext cx="66675" cy="29209"/>
            </a:xfrm>
            <a:custGeom>
              <a:avLst/>
              <a:gdLst/>
              <a:ahLst/>
              <a:cxnLst/>
              <a:rect l="l" t="t" r="r" b="b"/>
              <a:pathLst>
                <a:path w="66675" h="29210">
                  <a:moveTo>
                    <a:pt x="66294" y="28955"/>
                  </a:moveTo>
                  <a:lnTo>
                    <a:pt x="662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6294" y="28955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2" name="object 1622"/>
            <p:cNvSpPr/>
            <p:nvPr/>
          </p:nvSpPr>
          <p:spPr>
            <a:xfrm>
              <a:off x="8190255" y="446582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3" name="object 1623"/>
            <p:cNvSpPr/>
            <p:nvPr/>
          </p:nvSpPr>
          <p:spPr>
            <a:xfrm>
              <a:off x="8218449" y="446582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2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4" name="object 1624"/>
            <p:cNvSpPr/>
            <p:nvPr/>
          </p:nvSpPr>
          <p:spPr>
            <a:xfrm>
              <a:off x="8246630" y="446582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5" name="object 1625"/>
            <p:cNvSpPr/>
            <p:nvPr/>
          </p:nvSpPr>
          <p:spPr>
            <a:xfrm>
              <a:off x="8275599" y="4465828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FF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6" name="object 1626"/>
            <p:cNvSpPr/>
            <p:nvPr/>
          </p:nvSpPr>
          <p:spPr>
            <a:xfrm>
              <a:off x="8312937" y="446582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7" name="object 1627"/>
            <p:cNvSpPr/>
            <p:nvPr/>
          </p:nvSpPr>
          <p:spPr>
            <a:xfrm>
              <a:off x="8341131" y="446582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8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8" name="object 1628"/>
            <p:cNvSpPr/>
            <p:nvPr/>
          </p:nvSpPr>
          <p:spPr>
            <a:xfrm>
              <a:off x="8370087" y="4465828"/>
              <a:ext cx="66040" cy="29209"/>
            </a:xfrm>
            <a:custGeom>
              <a:avLst/>
              <a:gdLst/>
              <a:ahLst/>
              <a:cxnLst/>
              <a:rect l="l" t="t" r="r" b="b"/>
              <a:pathLst>
                <a:path w="66040" h="29210">
                  <a:moveTo>
                    <a:pt x="65531" y="28955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5531" y="28955"/>
                  </a:lnTo>
                  <a:close/>
                </a:path>
              </a:pathLst>
            </a:custGeom>
            <a:solidFill>
              <a:srgbClr val="FF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9" name="object 1629"/>
            <p:cNvSpPr/>
            <p:nvPr/>
          </p:nvSpPr>
          <p:spPr>
            <a:xfrm>
              <a:off x="8435606" y="446582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0" name="object 1630"/>
            <p:cNvSpPr/>
            <p:nvPr/>
          </p:nvSpPr>
          <p:spPr>
            <a:xfrm>
              <a:off x="8463813" y="446582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1" name="object 1631"/>
            <p:cNvSpPr/>
            <p:nvPr/>
          </p:nvSpPr>
          <p:spPr>
            <a:xfrm>
              <a:off x="8492756" y="4465828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9" y="28955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9" y="28955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2" name="object 1632"/>
            <p:cNvSpPr/>
            <p:nvPr/>
          </p:nvSpPr>
          <p:spPr>
            <a:xfrm>
              <a:off x="8530107" y="4465828"/>
              <a:ext cx="57150" cy="29209"/>
            </a:xfrm>
            <a:custGeom>
              <a:avLst/>
              <a:gdLst/>
              <a:ahLst/>
              <a:cxnLst/>
              <a:rect l="l" t="t" r="r" b="b"/>
              <a:pathLst>
                <a:path w="57150" h="29210">
                  <a:moveTo>
                    <a:pt x="57150" y="28955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57150" y="28955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3" name="object 1633"/>
            <p:cNvSpPr/>
            <p:nvPr/>
          </p:nvSpPr>
          <p:spPr>
            <a:xfrm>
              <a:off x="8587257" y="446582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4" name="object 1634"/>
            <p:cNvSpPr/>
            <p:nvPr/>
          </p:nvSpPr>
          <p:spPr>
            <a:xfrm>
              <a:off x="8615451" y="4465828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FF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5" name="object 1635"/>
            <p:cNvSpPr/>
            <p:nvPr/>
          </p:nvSpPr>
          <p:spPr>
            <a:xfrm>
              <a:off x="8652789" y="446582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D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6" name="object 1636"/>
            <p:cNvSpPr/>
            <p:nvPr/>
          </p:nvSpPr>
          <p:spPr>
            <a:xfrm>
              <a:off x="8680983" y="446582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7" name="object 1637"/>
            <p:cNvSpPr/>
            <p:nvPr/>
          </p:nvSpPr>
          <p:spPr>
            <a:xfrm>
              <a:off x="8709939" y="4465828"/>
              <a:ext cx="94615" cy="29209"/>
            </a:xfrm>
            <a:custGeom>
              <a:avLst/>
              <a:gdLst/>
              <a:ahLst/>
              <a:cxnLst/>
              <a:rect l="l" t="t" r="r" b="b"/>
              <a:pathLst>
                <a:path w="94615" h="29210">
                  <a:moveTo>
                    <a:pt x="94488" y="28955"/>
                  </a:moveTo>
                  <a:lnTo>
                    <a:pt x="9448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94488" y="289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8" name="object 1638"/>
            <p:cNvSpPr/>
            <p:nvPr/>
          </p:nvSpPr>
          <p:spPr>
            <a:xfrm>
              <a:off x="7227087" y="443763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9" name="object 1639"/>
            <p:cNvSpPr/>
            <p:nvPr/>
          </p:nvSpPr>
          <p:spPr>
            <a:xfrm>
              <a:off x="7255281" y="4437634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38100" y="28194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8100" y="28194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0" name="object 1640"/>
            <p:cNvSpPr/>
            <p:nvPr/>
          </p:nvSpPr>
          <p:spPr>
            <a:xfrm>
              <a:off x="7293381" y="443763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1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1" name="object 1641"/>
            <p:cNvSpPr/>
            <p:nvPr/>
          </p:nvSpPr>
          <p:spPr>
            <a:xfrm>
              <a:off x="7321575" y="443763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3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2" name="object 1642"/>
            <p:cNvSpPr/>
            <p:nvPr/>
          </p:nvSpPr>
          <p:spPr>
            <a:xfrm>
              <a:off x="7349756" y="443763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6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3" name="object 1643"/>
            <p:cNvSpPr/>
            <p:nvPr/>
          </p:nvSpPr>
          <p:spPr>
            <a:xfrm>
              <a:off x="7377963" y="4437634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38100" y="28194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8100" y="28194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4" name="object 1644"/>
            <p:cNvPicPr/>
            <p:nvPr/>
          </p:nvPicPr>
          <p:blipFill>
            <a:blip r:embed="rId267" cstate="print"/>
            <a:stretch>
              <a:fillRect/>
            </a:stretch>
          </p:blipFill>
          <p:spPr>
            <a:xfrm>
              <a:off x="7416063" y="4437634"/>
              <a:ext cx="339851" cy="28194"/>
            </a:xfrm>
            <a:prstGeom prst="rect">
              <a:avLst/>
            </a:prstGeom>
          </p:spPr>
        </p:pic>
        <p:sp>
          <p:nvSpPr>
            <p:cNvPr id="1645" name="object 1645"/>
            <p:cNvSpPr/>
            <p:nvPr/>
          </p:nvSpPr>
          <p:spPr>
            <a:xfrm>
              <a:off x="7755915" y="443763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B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6" name="object 1646"/>
            <p:cNvSpPr/>
            <p:nvPr/>
          </p:nvSpPr>
          <p:spPr>
            <a:xfrm>
              <a:off x="7784096" y="443763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7" name="object 1647"/>
            <p:cNvSpPr/>
            <p:nvPr/>
          </p:nvSpPr>
          <p:spPr>
            <a:xfrm>
              <a:off x="7812303" y="4437634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8" name="object 1648"/>
            <p:cNvSpPr/>
            <p:nvPr/>
          </p:nvSpPr>
          <p:spPr>
            <a:xfrm>
              <a:off x="7841259" y="4437634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6" y="28194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6" y="281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9" name="object 1649"/>
            <p:cNvSpPr/>
            <p:nvPr/>
          </p:nvSpPr>
          <p:spPr>
            <a:xfrm>
              <a:off x="7878584" y="4437634"/>
              <a:ext cx="57150" cy="28575"/>
            </a:xfrm>
            <a:custGeom>
              <a:avLst/>
              <a:gdLst/>
              <a:ahLst/>
              <a:cxnLst/>
              <a:rect l="l" t="t" r="r" b="b"/>
              <a:pathLst>
                <a:path w="57150" h="28575">
                  <a:moveTo>
                    <a:pt x="57150" y="28194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57150" y="28194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0" name="object 1650"/>
            <p:cNvSpPr/>
            <p:nvPr/>
          </p:nvSpPr>
          <p:spPr>
            <a:xfrm>
              <a:off x="7935734" y="4437634"/>
              <a:ext cx="123189" cy="28575"/>
            </a:xfrm>
            <a:custGeom>
              <a:avLst/>
              <a:gdLst/>
              <a:ahLst/>
              <a:cxnLst/>
              <a:rect l="l" t="t" r="r" b="b"/>
              <a:pathLst>
                <a:path w="123190" h="28575">
                  <a:moveTo>
                    <a:pt x="122681" y="28194"/>
                  </a:moveTo>
                  <a:lnTo>
                    <a:pt x="122681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122681" y="281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1" name="object 1651"/>
            <p:cNvPicPr/>
            <p:nvPr/>
          </p:nvPicPr>
          <p:blipFill>
            <a:blip r:embed="rId268" cstate="print"/>
            <a:stretch>
              <a:fillRect/>
            </a:stretch>
          </p:blipFill>
          <p:spPr>
            <a:xfrm>
              <a:off x="8058429" y="4437634"/>
              <a:ext cx="160020" cy="28194"/>
            </a:xfrm>
            <a:prstGeom prst="rect">
              <a:avLst/>
            </a:prstGeom>
          </p:spPr>
        </p:pic>
        <p:sp>
          <p:nvSpPr>
            <p:cNvPr id="1652" name="object 1652"/>
            <p:cNvSpPr/>
            <p:nvPr/>
          </p:nvSpPr>
          <p:spPr>
            <a:xfrm>
              <a:off x="8218449" y="443763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3" name="object 1653"/>
            <p:cNvSpPr/>
            <p:nvPr/>
          </p:nvSpPr>
          <p:spPr>
            <a:xfrm>
              <a:off x="8246630" y="4437634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4" name="object 1654"/>
            <p:cNvSpPr/>
            <p:nvPr/>
          </p:nvSpPr>
          <p:spPr>
            <a:xfrm>
              <a:off x="8275599" y="4437634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8" y="28194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8" y="28194"/>
                  </a:lnTo>
                  <a:close/>
                </a:path>
              </a:pathLst>
            </a:custGeom>
            <a:solidFill>
              <a:srgbClr val="FF8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5" name="object 1655"/>
            <p:cNvSpPr/>
            <p:nvPr/>
          </p:nvSpPr>
          <p:spPr>
            <a:xfrm>
              <a:off x="8312937" y="443763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6" name="object 1656"/>
            <p:cNvSpPr/>
            <p:nvPr/>
          </p:nvSpPr>
          <p:spPr>
            <a:xfrm>
              <a:off x="8341131" y="4437634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8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7" name="object 1657"/>
            <p:cNvSpPr/>
            <p:nvPr/>
          </p:nvSpPr>
          <p:spPr>
            <a:xfrm>
              <a:off x="8370087" y="443763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8" name="object 1658"/>
            <p:cNvSpPr/>
            <p:nvPr/>
          </p:nvSpPr>
          <p:spPr>
            <a:xfrm>
              <a:off x="8398281" y="4437634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6" y="28194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6" y="28194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9" name="object 1659"/>
            <p:cNvSpPr/>
            <p:nvPr/>
          </p:nvSpPr>
          <p:spPr>
            <a:xfrm>
              <a:off x="8435606" y="443763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0" name="object 1660"/>
            <p:cNvSpPr/>
            <p:nvPr/>
          </p:nvSpPr>
          <p:spPr>
            <a:xfrm>
              <a:off x="8463813" y="4437634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1" name="object 1661"/>
            <p:cNvSpPr/>
            <p:nvPr/>
          </p:nvSpPr>
          <p:spPr>
            <a:xfrm>
              <a:off x="8492756" y="4437634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9" y="28194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9" y="28194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2" name="object 1662"/>
            <p:cNvSpPr/>
            <p:nvPr/>
          </p:nvSpPr>
          <p:spPr>
            <a:xfrm>
              <a:off x="8530107" y="443763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3" name="object 1663"/>
            <p:cNvSpPr/>
            <p:nvPr/>
          </p:nvSpPr>
          <p:spPr>
            <a:xfrm>
              <a:off x="8558301" y="4437634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4" name="object 1664"/>
            <p:cNvSpPr/>
            <p:nvPr/>
          </p:nvSpPr>
          <p:spPr>
            <a:xfrm>
              <a:off x="8587257" y="443763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5" name="object 1665"/>
            <p:cNvSpPr/>
            <p:nvPr/>
          </p:nvSpPr>
          <p:spPr>
            <a:xfrm>
              <a:off x="8615451" y="4437634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8" y="28194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8" y="28194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6" name="object 1666"/>
            <p:cNvSpPr/>
            <p:nvPr/>
          </p:nvSpPr>
          <p:spPr>
            <a:xfrm>
              <a:off x="8652789" y="443763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7" name="object 1667"/>
            <p:cNvSpPr/>
            <p:nvPr/>
          </p:nvSpPr>
          <p:spPr>
            <a:xfrm>
              <a:off x="8680983" y="4437634"/>
              <a:ext cx="123825" cy="28575"/>
            </a:xfrm>
            <a:custGeom>
              <a:avLst/>
              <a:gdLst/>
              <a:ahLst/>
              <a:cxnLst/>
              <a:rect l="l" t="t" r="r" b="b"/>
              <a:pathLst>
                <a:path w="123825" h="28575">
                  <a:moveTo>
                    <a:pt x="123444" y="28194"/>
                  </a:moveTo>
                  <a:lnTo>
                    <a:pt x="12344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123444" y="2819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8" name="object 1668"/>
            <p:cNvSpPr/>
            <p:nvPr/>
          </p:nvSpPr>
          <p:spPr>
            <a:xfrm>
              <a:off x="7227087" y="440867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9" name="object 1669"/>
            <p:cNvSpPr/>
            <p:nvPr/>
          </p:nvSpPr>
          <p:spPr>
            <a:xfrm>
              <a:off x="7255281" y="4408678"/>
              <a:ext cx="38100" cy="29209"/>
            </a:xfrm>
            <a:custGeom>
              <a:avLst/>
              <a:gdLst/>
              <a:ahLst/>
              <a:cxnLst/>
              <a:rect l="l" t="t" r="r" b="b"/>
              <a:pathLst>
                <a:path w="38100" h="29210">
                  <a:moveTo>
                    <a:pt x="38100" y="28955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8100" y="28955"/>
                  </a:lnTo>
                  <a:close/>
                </a:path>
              </a:pathLst>
            </a:custGeom>
            <a:solidFill>
              <a:srgbClr val="1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0" name="object 1670"/>
            <p:cNvSpPr/>
            <p:nvPr/>
          </p:nvSpPr>
          <p:spPr>
            <a:xfrm>
              <a:off x="7293381" y="440867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3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1" name="object 1671"/>
            <p:cNvSpPr/>
            <p:nvPr/>
          </p:nvSpPr>
          <p:spPr>
            <a:xfrm>
              <a:off x="7321575" y="440867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2" name="object 1672"/>
            <p:cNvSpPr/>
            <p:nvPr/>
          </p:nvSpPr>
          <p:spPr>
            <a:xfrm>
              <a:off x="7349756" y="440867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8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3" name="object 1673"/>
            <p:cNvSpPr/>
            <p:nvPr/>
          </p:nvSpPr>
          <p:spPr>
            <a:xfrm>
              <a:off x="7377963" y="4408678"/>
              <a:ext cx="38100" cy="29209"/>
            </a:xfrm>
            <a:custGeom>
              <a:avLst/>
              <a:gdLst/>
              <a:ahLst/>
              <a:cxnLst/>
              <a:rect l="l" t="t" r="r" b="b"/>
              <a:pathLst>
                <a:path w="38100" h="29210">
                  <a:moveTo>
                    <a:pt x="38100" y="28955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8100" y="28955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4" name="object 1674"/>
            <p:cNvSpPr/>
            <p:nvPr/>
          </p:nvSpPr>
          <p:spPr>
            <a:xfrm>
              <a:off x="7416063" y="440867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5" name="object 1675"/>
            <p:cNvSpPr/>
            <p:nvPr/>
          </p:nvSpPr>
          <p:spPr>
            <a:xfrm>
              <a:off x="7444257" y="4408678"/>
              <a:ext cx="123189" cy="29209"/>
            </a:xfrm>
            <a:custGeom>
              <a:avLst/>
              <a:gdLst/>
              <a:ahLst/>
              <a:cxnLst/>
              <a:rect l="l" t="t" r="r" b="b"/>
              <a:pathLst>
                <a:path w="123190" h="29210">
                  <a:moveTo>
                    <a:pt x="122681" y="28955"/>
                  </a:moveTo>
                  <a:lnTo>
                    <a:pt x="12268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122681" y="28955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6" name="object 1676"/>
            <p:cNvSpPr/>
            <p:nvPr/>
          </p:nvSpPr>
          <p:spPr>
            <a:xfrm>
              <a:off x="7566939" y="440867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7" name="object 1677"/>
            <p:cNvSpPr/>
            <p:nvPr/>
          </p:nvSpPr>
          <p:spPr>
            <a:xfrm>
              <a:off x="7595120" y="4408678"/>
              <a:ext cx="66675" cy="29209"/>
            </a:xfrm>
            <a:custGeom>
              <a:avLst/>
              <a:gdLst/>
              <a:ahLst/>
              <a:cxnLst/>
              <a:rect l="l" t="t" r="r" b="b"/>
              <a:pathLst>
                <a:path w="66675" h="29210">
                  <a:moveTo>
                    <a:pt x="66294" y="28955"/>
                  </a:moveTo>
                  <a:lnTo>
                    <a:pt x="662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6294" y="28955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8" name="object 1678"/>
            <p:cNvSpPr/>
            <p:nvPr/>
          </p:nvSpPr>
          <p:spPr>
            <a:xfrm>
              <a:off x="7661427" y="440867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9" name="object 1679"/>
            <p:cNvSpPr/>
            <p:nvPr/>
          </p:nvSpPr>
          <p:spPr>
            <a:xfrm>
              <a:off x="7689608" y="440867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9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0" name="object 1680"/>
            <p:cNvSpPr/>
            <p:nvPr/>
          </p:nvSpPr>
          <p:spPr>
            <a:xfrm>
              <a:off x="7718577" y="4408678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B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1" name="object 1681"/>
            <p:cNvSpPr/>
            <p:nvPr/>
          </p:nvSpPr>
          <p:spPr>
            <a:xfrm>
              <a:off x="7755915" y="440867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D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2" name="object 1682"/>
            <p:cNvSpPr/>
            <p:nvPr/>
          </p:nvSpPr>
          <p:spPr>
            <a:xfrm>
              <a:off x="7784096" y="440867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3" name="object 1683"/>
            <p:cNvSpPr/>
            <p:nvPr/>
          </p:nvSpPr>
          <p:spPr>
            <a:xfrm>
              <a:off x="7812303" y="4408678"/>
              <a:ext cx="94615" cy="29209"/>
            </a:xfrm>
            <a:custGeom>
              <a:avLst/>
              <a:gdLst/>
              <a:ahLst/>
              <a:cxnLst/>
              <a:rect l="l" t="t" r="r" b="b"/>
              <a:pathLst>
                <a:path w="94615" h="29210">
                  <a:moveTo>
                    <a:pt x="94486" y="28955"/>
                  </a:moveTo>
                  <a:lnTo>
                    <a:pt x="9448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94486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4" name="object 1684"/>
            <p:cNvSpPr/>
            <p:nvPr/>
          </p:nvSpPr>
          <p:spPr>
            <a:xfrm>
              <a:off x="7906778" y="440867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5" name="object 1685"/>
            <p:cNvSpPr/>
            <p:nvPr/>
          </p:nvSpPr>
          <p:spPr>
            <a:xfrm>
              <a:off x="7935734" y="4408678"/>
              <a:ext cx="93980" cy="29209"/>
            </a:xfrm>
            <a:custGeom>
              <a:avLst/>
              <a:gdLst/>
              <a:ahLst/>
              <a:cxnLst/>
              <a:rect l="l" t="t" r="r" b="b"/>
              <a:pathLst>
                <a:path w="93979" h="29210">
                  <a:moveTo>
                    <a:pt x="93725" y="28955"/>
                  </a:moveTo>
                  <a:lnTo>
                    <a:pt x="9372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93725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6" name="object 1686"/>
            <p:cNvSpPr/>
            <p:nvPr/>
          </p:nvSpPr>
          <p:spPr>
            <a:xfrm>
              <a:off x="8029460" y="4408678"/>
              <a:ext cx="94615" cy="29209"/>
            </a:xfrm>
            <a:custGeom>
              <a:avLst/>
              <a:gdLst/>
              <a:ahLst/>
              <a:cxnLst/>
              <a:rect l="l" t="t" r="r" b="b"/>
              <a:pathLst>
                <a:path w="94615" h="29210">
                  <a:moveTo>
                    <a:pt x="94488" y="28955"/>
                  </a:moveTo>
                  <a:lnTo>
                    <a:pt x="9448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94488" y="28955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7" name="object 1687"/>
            <p:cNvSpPr/>
            <p:nvPr/>
          </p:nvSpPr>
          <p:spPr>
            <a:xfrm>
              <a:off x="8123961" y="440867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8" name="object 1688"/>
            <p:cNvSpPr/>
            <p:nvPr/>
          </p:nvSpPr>
          <p:spPr>
            <a:xfrm>
              <a:off x="8152904" y="4408678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9" y="28955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9" y="28955"/>
                  </a:lnTo>
                  <a:close/>
                </a:path>
              </a:pathLst>
            </a:custGeom>
            <a:solidFill>
              <a:srgbClr val="FF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9" name="object 1689"/>
            <p:cNvSpPr/>
            <p:nvPr/>
          </p:nvSpPr>
          <p:spPr>
            <a:xfrm>
              <a:off x="8190255" y="440867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0" name="object 1690"/>
            <p:cNvSpPr/>
            <p:nvPr/>
          </p:nvSpPr>
          <p:spPr>
            <a:xfrm>
              <a:off x="8218449" y="440867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1" name="object 1691"/>
            <p:cNvSpPr/>
            <p:nvPr/>
          </p:nvSpPr>
          <p:spPr>
            <a:xfrm>
              <a:off x="8246630" y="440867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2" name="object 1692"/>
            <p:cNvSpPr/>
            <p:nvPr/>
          </p:nvSpPr>
          <p:spPr>
            <a:xfrm>
              <a:off x="8275599" y="4408678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FF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3" name="object 1693"/>
            <p:cNvSpPr/>
            <p:nvPr/>
          </p:nvSpPr>
          <p:spPr>
            <a:xfrm>
              <a:off x="8312937" y="440867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8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4" name="object 1694"/>
            <p:cNvSpPr/>
            <p:nvPr/>
          </p:nvSpPr>
          <p:spPr>
            <a:xfrm>
              <a:off x="8341131" y="440867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5" name="object 1695"/>
            <p:cNvSpPr/>
            <p:nvPr/>
          </p:nvSpPr>
          <p:spPr>
            <a:xfrm>
              <a:off x="8370087" y="440867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6" name="object 1696"/>
            <p:cNvSpPr/>
            <p:nvPr/>
          </p:nvSpPr>
          <p:spPr>
            <a:xfrm>
              <a:off x="8398281" y="4408678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7" name="object 1697"/>
            <p:cNvSpPr/>
            <p:nvPr/>
          </p:nvSpPr>
          <p:spPr>
            <a:xfrm>
              <a:off x="8435606" y="440867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8" name="object 1698"/>
            <p:cNvSpPr/>
            <p:nvPr/>
          </p:nvSpPr>
          <p:spPr>
            <a:xfrm>
              <a:off x="8463813" y="440867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9" name="object 1699"/>
            <p:cNvSpPr/>
            <p:nvPr/>
          </p:nvSpPr>
          <p:spPr>
            <a:xfrm>
              <a:off x="8492756" y="4408678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9" y="28955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9" y="28955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0" name="object 1700"/>
            <p:cNvSpPr/>
            <p:nvPr/>
          </p:nvSpPr>
          <p:spPr>
            <a:xfrm>
              <a:off x="8530107" y="440867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1" name="object 1701"/>
            <p:cNvSpPr/>
            <p:nvPr/>
          </p:nvSpPr>
          <p:spPr>
            <a:xfrm>
              <a:off x="8558301" y="440867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2" name="object 1702"/>
            <p:cNvSpPr/>
            <p:nvPr/>
          </p:nvSpPr>
          <p:spPr>
            <a:xfrm>
              <a:off x="8587257" y="440867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3" name="object 1703"/>
            <p:cNvSpPr/>
            <p:nvPr/>
          </p:nvSpPr>
          <p:spPr>
            <a:xfrm>
              <a:off x="8615451" y="4408678"/>
              <a:ext cx="189230" cy="29209"/>
            </a:xfrm>
            <a:custGeom>
              <a:avLst/>
              <a:gdLst/>
              <a:ahLst/>
              <a:cxnLst/>
              <a:rect l="l" t="t" r="r" b="b"/>
              <a:pathLst>
                <a:path w="189229" h="29210">
                  <a:moveTo>
                    <a:pt x="188975" y="28955"/>
                  </a:moveTo>
                  <a:lnTo>
                    <a:pt x="18897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188975" y="289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4" name="object 1704"/>
            <p:cNvSpPr/>
            <p:nvPr/>
          </p:nvSpPr>
          <p:spPr>
            <a:xfrm>
              <a:off x="7227087" y="437057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2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5" name="object 1705"/>
            <p:cNvSpPr/>
            <p:nvPr/>
          </p:nvSpPr>
          <p:spPr>
            <a:xfrm>
              <a:off x="7255281" y="437057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8100" y="38100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8100" y="38100"/>
                  </a:lnTo>
                  <a:close/>
                </a:path>
              </a:pathLst>
            </a:custGeom>
            <a:solidFill>
              <a:srgbClr val="4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6" name="object 1706"/>
            <p:cNvSpPr/>
            <p:nvPr/>
          </p:nvSpPr>
          <p:spPr>
            <a:xfrm>
              <a:off x="7293381" y="437057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7" name="object 1707"/>
            <p:cNvPicPr/>
            <p:nvPr/>
          </p:nvPicPr>
          <p:blipFill>
            <a:blip r:embed="rId269" cstate="print"/>
            <a:stretch>
              <a:fillRect/>
            </a:stretch>
          </p:blipFill>
          <p:spPr>
            <a:xfrm>
              <a:off x="7321575" y="4370578"/>
              <a:ext cx="368046" cy="38100"/>
            </a:xfrm>
            <a:prstGeom prst="rect">
              <a:avLst/>
            </a:prstGeom>
          </p:spPr>
        </p:pic>
        <p:sp>
          <p:nvSpPr>
            <p:cNvPr id="1708" name="object 1708"/>
            <p:cNvSpPr/>
            <p:nvPr/>
          </p:nvSpPr>
          <p:spPr>
            <a:xfrm>
              <a:off x="7689608" y="4370578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C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9" name="object 1709"/>
            <p:cNvSpPr/>
            <p:nvPr/>
          </p:nvSpPr>
          <p:spPr>
            <a:xfrm>
              <a:off x="7718577" y="4370578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8" y="38100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8" y="38100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0" name="object 1710"/>
            <p:cNvSpPr/>
            <p:nvPr/>
          </p:nvSpPr>
          <p:spPr>
            <a:xfrm>
              <a:off x="7755915" y="437057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1" name="object 1711"/>
            <p:cNvSpPr/>
            <p:nvPr/>
          </p:nvSpPr>
          <p:spPr>
            <a:xfrm>
              <a:off x="7784096" y="4370578"/>
              <a:ext cx="245745" cy="38100"/>
            </a:xfrm>
            <a:custGeom>
              <a:avLst/>
              <a:gdLst/>
              <a:ahLst/>
              <a:cxnLst/>
              <a:rect l="l" t="t" r="r" b="b"/>
              <a:pathLst>
                <a:path w="245745" h="38100">
                  <a:moveTo>
                    <a:pt x="245364" y="38100"/>
                  </a:moveTo>
                  <a:lnTo>
                    <a:pt x="24536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45364" y="381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2" name="object 1712"/>
            <p:cNvSpPr/>
            <p:nvPr/>
          </p:nvSpPr>
          <p:spPr>
            <a:xfrm>
              <a:off x="8029460" y="4370578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3" name="object 1713"/>
            <p:cNvSpPr/>
            <p:nvPr/>
          </p:nvSpPr>
          <p:spPr>
            <a:xfrm>
              <a:off x="8058429" y="4370578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6" y="38100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6" y="38100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4" name="object 1714"/>
            <p:cNvSpPr/>
            <p:nvPr/>
          </p:nvSpPr>
          <p:spPr>
            <a:xfrm>
              <a:off x="8095754" y="437057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F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5" name="object 1715"/>
            <p:cNvSpPr/>
            <p:nvPr/>
          </p:nvSpPr>
          <p:spPr>
            <a:xfrm>
              <a:off x="8123961" y="4370578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FF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6" name="object 1716"/>
            <p:cNvSpPr/>
            <p:nvPr/>
          </p:nvSpPr>
          <p:spPr>
            <a:xfrm>
              <a:off x="8152904" y="4370578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9" y="38100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9" y="38100"/>
                  </a:lnTo>
                  <a:close/>
                </a:path>
              </a:pathLst>
            </a:custGeom>
            <a:solidFill>
              <a:srgbClr val="FF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7" name="object 1717"/>
            <p:cNvSpPr/>
            <p:nvPr/>
          </p:nvSpPr>
          <p:spPr>
            <a:xfrm>
              <a:off x="8190255" y="437057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8" name="object 1718"/>
            <p:cNvSpPr/>
            <p:nvPr/>
          </p:nvSpPr>
          <p:spPr>
            <a:xfrm>
              <a:off x="8218449" y="437057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F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9" name="object 1719"/>
            <p:cNvSpPr/>
            <p:nvPr/>
          </p:nvSpPr>
          <p:spPr>
            <a:xfrm>
              <a:off x="8246630" y="4370578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FF8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0" name="object 1720"/>
            <p:cNvPicPr/>
            <p:nvPr/>
          </p:nvPicPr>
          <p:blipFill>
            <a:blip r:embed="rId270" cstate="print"/>
            <a:stretch>
              <a:fillRect/>
            </a:stretch>
          </p:blipFill>
          <p:spPr>
            <a:xfrm>
              <a:off x="8275599" y="4370578"/>
              <a:ext cx="188214" cy="38100"/>
            </a:xfrm>
            <a:prstGeom prst="rect">
              <a:avLst/>
            </a:prstGeom>
          </p:spPr>
        </p:pic>
        <p:sp>
          <p:nvSpPr>
            <p:cNvPr id="1721" name="object 1721"/>
            <p:cNvSpPr/>
            <p:nvPr/>
          </p:nvSpPr>
          <p:spPr>
            <a:xfrm>
              <a:off x="8463813" y="4370578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FF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2" name="object 1722"/>
            <p:cNvSpPr/>
            <p:nvPr/>
          </p:nvSpPr>
          <p:spPr>
            <a:xfrm>
              <a:off x="8492756" y="4370578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9" y="38100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9" y="3810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3" name="object 1723"/>
            <p:cNvSpPr/>
            <p:nvPr/>
          </p:nvSpPr>
          <p:spPr>
            <a:xfrm>
              <a:off x="8530107" y="437057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4" name="object 1724"/>
            <p:cNvSpPr/>
            <p:nvPr/>
          </p:nvSpPr>
          <p:spPr>
            <a:xfrm>
              <a:off x="8558301" y="4370578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5" name="object 1725"/>
            <p:cNvSpPr/>
            <p:nvPr/>
          </p:nvSpPr>
          <p:spPr>
            <a:xfrm>
              <a:off x="8587257" y="437057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FF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6" name="object 1726"/>
            <p:cNvSpPr/>
            <p:nvPr/>
          </p:nvSpPr>
          <p:spPr>
            <a:xfrm>
              <a:off x="8615451" y="4370578"/>
              <a:ext cx="189230" cy="38100"/>
            </a:xfrm>
            <a:custGeom>
              <a:avLst/>
              <a:gdLst/>
              <a:ahLst/>
              <a:cxnLst/>
              <a:rect l="l" t="t" r="r" b="b"/>
              <a:pathLst>
                <a:path w="189229" h="38100">
                  <a:moveTo>
                    <a:pt x="188975" y="38100"/>
                  </a:moveTo>
                  <a:lnTo>
                    <a:pt x="18897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188975" y="3810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7" name="object 1727"/>
            <p:cNvSpPr/>
            <p:nvPr/>
          </p:nvSpPr>
          <p:spPr>
            <a:xfrm>
              <a:off x="7227087" y="434162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5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8" name="object 1728"/>
            <p:cNvSpPr/>
            <p:nvPr/>
          </p:nvSpPr>
          <p:spPr>
            <a:xfrm>
              <a:off x="7255281" y="4341622"/>
              <a:ext cx="38100" cy="29209"/>
            </a:xfrm>
            <a:custGeom>
              <a:avLst/>
              <a:gdLst/>
              <a:ahLst/>
              <a:cxnLst/>
              <a:rect l="l" t="t" r="r" b="b"/>
              <a:pathLst>
                <a:path w="38100" h="29210">
                  <a:moveTo>
                    <a:pt x="38100" y="28955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8100" y="28955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9" name="object 1729"/>
            <p:cNvPicPr/>
            <p:nvPr/>
          </p:nvPicPr>
          <p:blipFill>
            <a:blip r:embed="rId271" cstate="print"/>
            <a:stretch>
              <a:fillRect/>
            </a:stretch>
          </p:blipFill>
          <p:spPr>
            <a:xfrm>
              <a:off x="7293381" y="4341622"/>
              <a:ext cx="339851" cy="28955"/>
            </a:xfrm>
            <a:prstGeom prst="rect">
              <a:avLst/>
            </a:prstGeom>
          </p:spPr>
        </p:pic>
        <p:sp>
          <p:nvSpPr>
            <p:cNvPr id="1730" name="object 1730"/>
            <p:cNvSpPr/>
            <p:nvPr/>
          </p:nvSpPr>
          <p:spPr>
            <a:xfrm>
              <a:off x="7633220" y="434162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B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1" name="object 1731"/>
            <p:cNvSpPr/>
            <p:nvPr/>
          </p:nvSpPr>
          <p:spPr>
            <a:xfrm>
              <a:off x="7661427" y="434162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2" name="object 1732"/>
            <p:cNvSpPr/>
            <p:nvPr/>
          </p:nvSpPr>
          <p:spPr>
            <a:xfrm>
              <a:off x="7689608" y="434162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3" name="object 1733"/>
            <p:cNvSpPr/>
            <p:nvPr/>
          </p:nvSpPr>
          <p:spPr>
            <a:xfrm>
              <a:off x="7718577" y="4341622"/>
              <a:ext cx="254635" cy="29209"/>
            </a:xfrm>
            <a:custGeom>
              <a:avLst/>
              <a:gdLst/>
              <a:ahLst/>
              <a:cxnLst/>
              <a:rect l="l" t="t" r="r" b="b"/>
              <a:pathLst>
                <a:path w="254634" h="29210">
                  <a:moveTo>
                    <a:pt x="254507" y="28955"/>
                  </a:moveTo>
                  <a:lnTo>
                    <a:pt x="254507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54507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4" name="object 1734"/>
            <p:cNvSpPr/>
            <p:nvPr/>
          </p:nvSpPr>
          <p:spPr>
            <a:xfrm>
              <a:off x="7973072" y="434162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5" name="object 1735"/>
            <p:cNvSpPr/>
            <p:nvPr/>
          </p:nvSpPr>
          <p:spPr>
            <a:xfrm>
              <a:off x="8001279" y="434162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6" name="object 1736"/>
            <p:cNvSpPr/>
            <p:nvPr/>
          </p:nvSpPr>
          <p:spPr>
            <a:xfrm>
              <a:off x="8029460" y="4341622"/>
              <a:ext cx="66675" cy="29209"/>
            </a:xfrm>
            <a:custGeom>
              <a:avLst/>
              <a:gdLst/>
              <a:ahLst/>
              <a:cxnLst/>
              <a:rect l="l" t="t" r="r" b="b"/>
              <a:pathLst>
                <a:path w="66675" h="29210">
                  <a:moveTo>
                    <a:pt x="66294" y="28955"/>
                  </a:moveTo>
                  <a:lnTo>
                    <a:pt x="662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6294" y="28955"/>
                  </a:lnTo>
                  <a:close/>
                </a:path>
              </a:pathLst>
            </a:custGeom>
            <a:solidFill>
              <a:srgbClr val="FF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7" name="object 1737"/>
            <p:cNvSpPr/>
            <p:nvPr/>
          </p:nvSpPr>
          <p:spPr>
            <a:xfrm>
              <a:off x="8095754" y="434162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4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8" name="object 1738"/>
            <p:cNvSpPr/>
            <p:nvPr/>
          </p:nvSpPr>
          <p:spPr>
            <a:xfrm>
              <a:off x="8123961" y="434162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9" name="object 1739"/>
            <p:cNvSpPr/>
            <p:nvPr/>
          </p:nvSpPr>
          <p:spPr>
            <a:xfrm>
              <a:off x="8152904" y="4341622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9" y="28955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9" y="28955"/>
                  </a:lnTo>
                  <a:close/>
                </a:path>
              </a:pathLst>
            </a:custGeom>
            <a:solidFill>
              <a:srgbClr val="F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0" name="object 1740"/>
            <p:cNvSpPr/>
            <p:nvPr/>
          </p:nvSpPr>
          <p:spPr>
            <a:xfrm>
              <a:off x="8190255" y="4341622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5" h="29210">
                  <a:moveTo>
                    <a:pt x="56386" y="28955"/>
                  </a:moveTo>
                  <a:lnTo>
                    <a:pt x="5638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56386" y="28955"/>
                  </a:lnTo>
                  <a:close/>
                </a:path>
              </a:pathLst>
            </a:custGeom>
            <a:solidFill>
              <a:srgbClr val="FF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1" name="object 1741"/>
            <p:cNvSpPr/>
            <p:nvPr/>
          </p:nvSpPr>
          <p:spPr>
            <a:xfrm>
              <a:off x="8246630" y="434162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2" name="object 1742"/>
            <p:cNvSpPr/>
            <p:nvPr/>
          </p:nvSpPr>
          <p:spPr>
            <a:xfrm>
              <a:off x="8275599" y="4341622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8" y="28955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8" y="28955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3" name="object 1743"/>
            <p:cNvSpPr/>
            <p:nvPr/>
          </p:nvSpPr>
          <p:spPr>
            <a:xfrm>
              <a:off x="8312937" y="434162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4" name="object 1744"/>
            <p:cNvSpPr/>
            <p:nvPr/>
          </p:nvSpPr>
          <p:spPr>
            <a:xfrm>
              <a:off x="8341131" y="4341622"/>
              <a:ext cx="57150" cy="29209"/>
            </a:xfrm>
            <a:custGeom>
              <a:avLst/>
              <a:gdLst/>
              <a:ahLst/>
              <a:cxnLst/>
              <a:rect l="l" t="t" r="r" b="b"/>
              <a:pathLst>
                <a:path w="57150" h="29210">
                  <a:moveTo>
                    <a:pt x="57150" y="28955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57150" y="28955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5" name="object 1745"/>
            <p:cNvSpPr/>
            <p:nvPr/>
          </p:nvSpPr>
          <p:spPr>
            <a:xfrm>
              <a:off x="8398281" y="4341622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6" name="object 1746"/>
            <p:cNvSpPr/>
            <p:nvPr/>
          </p:nvSpPr>
          <p:spPr>
            <a:xfrm>
              <a:off x="8435606" y="434162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7" name="object 1747"/>
            <p:cNvSpPr/>
            <p:nvPr/>
          </p:nvSpPr>
          <p:spPr>
            <a:xfrm>
              <a:off x="8463813" y="434162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8" name="object 1748"/>
            <p:cNvSpPr/>
            <p:nvPr/>
          </p:nvSpPr>
          <p:spPr>
            <a:xfrm>
              <a:off x="8492756" y="4341622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9" y="28955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9" y="28955"/>
                  </a:lnTo>
                  <a:close/>
                </a:path>
              </a:pathLst>
            </a:custGeom>
            <a:solidFill>
              <a:srgbClr val="FF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9" name="object 1749"/>
            <p:cNvSpPr/>
            <p:nvPr/>
          </p:nvSpPr>
          <p:spPr>
            <a:xfrm>
              <a:off x="8530107" y="4341622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D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0" name="object 1750"/>
            <p:cNvSpPr/>
            <p:nvPr/>
          </p:nvSpPr>
          <p:spPr>
            <a:xfrm>
              <a:off x="8558301" y="434162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1" name="object 1751"/>
            <p:cNvSpPr/>
            <p:nvPr/>
          </p:nvSpPr>
          <p:spPr>
            <a:xfrm>
              <a:off x="8587257" y="4341622"/>
              <a:ext cx="217170" cy="29209"/>
            </a:xfrm>
            <a:custGeom>
              <a:avLst/>
              <a:gdLst/>
              <a:ahLst/>
              <a:cxnLst/>
              <a:rect l="l" t="t" r="r" b="b"/>
              <a:pathLst>
                <a:path w="217170" h="29210">
                  <a:moveTo>
                    <a:pt x="217170" y="28955"/>
                  </a:moveTo>
                  <a:lnTo>
                    <a:pt x="21717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17170" y="289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2" name="object 1752"/>
            <p:cNvSpPr/>
            <p:nvPr/>
          </p:nvSpPr>
          <p:spPr>
            <a:xfrm>
              <a:off x="7227087" y="431266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3" name="object 1753"/>
            <p:cNvSpPr/>
            <p:nvPr/>
          </p:nvSpPr>
          <p:spPr>
            <a:xfrm>
              <a:off x="7255281" y="4312666"/>
              <a:ext cx="123189" cy="29209"/>
            </a:xfrm>
            <a:custGeom>
              <a:avLst/>
              <a:gdLst/>
              <a:ahLst/>
              <a:cxnLst/>
              <a:rect l="l" t="t" r="r" b="b"/>
              <a:pathLst>
                <a:path w="123190" h="29210">
                  <a:moveTo>
                    <a:pt x="122681" y="28955"/>
                  </a:moveTo>
                  <a:lnTo>
                    <a:pt x="12268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122681" y="28955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4" name="object 1754"/>
            <p:cNvSpPr/>
            <p:nvPr/>
          </p:nvSpPr>
          <p:spPr>
            <a:xfrm>
              <a:off x="7377963" y="4312666"/>
              <a:ext cx="123189" cy="29209"/>
            </a:xfrm>
            <a:custGeom>
              <a:avLst/>
              <a:gdLst/>
              <a:ahLst/>
              <a:cxnLst/>
              <a:rect l="l" t="t" r="r" b="b"/>
              <a:pathLst>
                <a:path w="123190" h="29210">
                  <a:moveTo>
                    <a:pt x="122681" y="28955"/>
                  </a:moveTo>
                  <a:lnTo>
                    <a:pt x="12268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122681" y="28955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5" name="object 1755"/>
            <p:cNvSpPr/>
            <p:nvPr/>
          </p:nvSpPr>
          <p:spPr>
            <a:xfrm>
              <a:off x="7500632" y="4312666"/>
              <a:ext cx="38100" cy="29209"/>
            </a:xfrm>
            <a:custGeom>
              <a:avLst/>
              <a:gdLst/>
              <a:ahLst/>
              <a:cxnLst/>
              <a:rect l="l" t="t" r="r" b="b"/>
              <a:pathLst>
                <a:path w="38100" h="29210">
                  <a:moveTo>
                    <a:pt x="38100" y="28955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8100" y="28955"/>
                  </a:lnTo>
                  <a:close/>
                </a:path>
              </a:pathLst>
            </a:custGeom>
            <a:solidFill>
              <a:srgbClr val="8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6" name="object 1756"/>
            <p:cNvSpPr/>
            <p:nvPr/>
          </p:nvSpPr>
          <p:spPr>
            <a:xfrm>
              <a:off x="7538732" y="431266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9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7" name="object 1757"/>
            <p:cNvSpPr/>
            <p:nvPr/>
          </p:nvSpPr>
          <p:spPr>
            <a:xfrm>
              <a:off x="7566939" y="431266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A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8" name="object 1758"/>
            <p:cNvSpPr/>
            <p:nvPr/>
          </p:nvSpPr>
          <p:spPr>
            <a:xfrm>
              <a:off x="7595120" y="4312666"/>
              <a:ext cx="38100" cy="29209"/>
            </a:xfrm>
            <a:custGeom>
              <a:avLst/>
              <a:gdLst/>
              <a:ahLst/>
              <a:cxnLst/>
              <a:rect l="l" t="t" r="r" b="b"/>
              <a:pathLst>
                <a:path w="38100" h="29210">
                  <a:moveTo>
                    <a:pt x="38100" y="28955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8100" y="28955"/>
                  </a:lnTo>
                  <a:close/>
                </a:path>
              </a:pathLst>
            </a:custGeom>
            <a:solidFill>
              <a:srgbClr val="B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9" name="object 1759"/>
            <p:cNvSpPr/>
            <p:nvPr/>
          </p:nvSpPr>
          <p:spPr>
            <a:xfrm>
              <a:off x="7633220" y="431266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D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0" name="object 1760"/>
            <p:cNvSpPr/>
            <p:nvPr/>
          </p:nvSpPr>
          <p:spPr>
            <a:xfrm>
              <a:off x="7661427" y="431266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1" name="object 1761"/>
            <p:cNvSpPr/>
            <p:nvPr/>
          </p:nvSpPr>
          <p:spPr>
            <a:xfrm>
              <a:off x="7689608" y="4312666"/>
              <a:ext cx="283845" cy="29209"/>
            </a:xfrm>
            <a:custGeom>
              <a:avLst/>
              <a:gdLst/>
              <a:ahLst/>
              <a:cxnLst/>
              <a:rect l="l" t="t" r="r" b="b"/>
              <a:pathLst>
                <a:path w="283845" h="29210">
                  <a:moveTo>
                    <a:pt x="283464" y="28955"/>
                  </a:moveTo>
                  <a:lnTo>
                    <a:pt x="28346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3464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2" name="object 1762"/>
            <p:cNvSpPr/>
            <p:nvPr/>
          </p:nvSpPr>
          <p:spPr>
            <a:xfrm>
              <a:off x="7973072" y="4312666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5" h="29210">
                  <a:moveTo>
                    <a:pt x="56388" y="28955"/>
                  </a:moveTo>
                  <a:lnTo>
                    <a:pt x="56388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56388" y="28955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3" name="object 1763"/>
            <p:cNvSpPr/>
            <p:nvPr/>
          </p:nvSpPr>
          <p:spPr>
            <a:xfrm>
              <a:off x="8029460" y="431266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4" name="object 1764"/>
            <p:cNvSpPr/>
            <p:nvPr/>
          </p:nvSpPr>
          <p:spPr>
            <a:xfrm>
              <a:off x="8058429" y="431266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FF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5" name="object 1765"/>
            <p:cNvSpPr/>
            <p:nvPr/>
          </p:nvSpPr>
          <p:spPr>
            <a:xfrm>
              <a:off x="8095754" y="431266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6" name="object 1766"/>
            <p:cNvSpPr/>
            <p:nvPr/>
          </p:nvSpPr>
          <p:spPr>
            <a:xfrm>
              <a:off x="8123961" y="431266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7" name="object 1767"/>
            <p:cNvSpPr/>
            <p:nvPr/>
          </p:nvSpPr>
          <p:spPr>
            <a:xfrm>
              <a:off x="8152904" y="431266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9" y="28955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9" y="28955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8" name="object 1768"/>
            <p:cNvSpPr/>
            <p:nvPr/>
          </p:nvSpPr>
          <p:spPr>
            <a:xfrm>
              <a:off x="8190255" y="431266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9" name="object 1769"/>
            <p:cNvSpPr/>
            <p:nvPr/>
          </p:nvSpPr>
          <p:spPr>
            <a:xfrm>
              <a:off x="8218449" y="431266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0" name="object 1770"/>
            <p:cNvSpPr/>
            <p:nvPr/>
          </p:nvSpPr>
          <p:spPr>
            <a:xfrm>
              <a:off x="8246630" y="431266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8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1" name="object 1771"/>
            <p:cNvSpPr/>
            <p:nvPr/>
          </p:nvSpPr>
          <p:spPr>
            <a:xfrm>
              <a:off x="8275599" y="4312666"/>
              <a:ext cx="66040" cy="29209"/>
            </a:xfrm>
            <a:custGeom>
              <a:avLst/>
              <a:gdLst/>
              <a:ahLst/>
              <a:cxnLst/>
              <a:rect l="l" t="t" r="r" b="b"/>
              <a:pathLst>
                <a:path w="66040" h="29210">
                  <a:moveTo>
                    <a:pt x="65531" y="28955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5531" y="28955"/>
                  </a:lnTo>
                  <a:close/>
                </a:path>
              </a:pathLst>
            </a:custGeom>
            <a:solidFill>
              <a:srgbClr val="FF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2" name="object 1772"/>
            <p:cNvSpPr/>
            <p:nvPr/>
          </p:nvSpPr>
          <p:spPr>
            <a:xfrm>
              <a:off x="8341131" y="4312666"/>
              <a:ext cx="57150" cy="29209"/>
            </a:xfrm>
            <a:custGeom>
              <a:avLst/>
              <a:gdLst/>
              <a:ahLst/>
              <a:cxnLst/>
              <a:rect l="l" t="t" r="r" b="b"/>
              <a:pathLst>
                <a:path w="57150" h="29210">
                  <a:moveTo>
                    <a:pt x="57150" y="28955"/>
                  </a:moveTo>
                  <a:lnTo>
                    <a:pt x="5715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57150" y="28955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3" name="object 1773"/>
            <p:cNvSpPr/>
            <p:nvPr/>
          </p:nvSpPr>
          <p:spPr>
            <a:xfrm>
              <a:off x="8398281" y="431266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4" name="object 1774"/>
            <p:cNvSpPr/>
            <p:nvPr/>
          </p:nvSpPr>
          <p:spPr>
            <a:xfrm>
              <a:off x="8435606" y="431266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5" name="object 1775"/>
            <p:cNvSpPr/>
            <p:nvPr/>
          </p:nvSpPr>
          <p:spPr>
            <a:xfrm>
              <a:off x="8463813" y="431266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6" name="object 1776"/>
            <p:cNvSpPr/>
            <p:nvPr/>
          </p:nvSpPr>
          <p:spPr>
            <a:xfrm>
              <a:off x="8492756" y="431266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9" y="28955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9" y="28955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7" name="object 1777"/>
            <p:cNvSpPr/>
            <p:nvPr/>
          </p:nvSpPr>
          <p:spPr>
            <a:xfrm>
              <a:off x="8530107" y="431266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E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8" name="object 1778"/>
            <p:cNvSpPr/>
            <p:nvPr/>
          </p:nvSpPr>
          <p:spPr>
            <a:xfrm>
              <a:off x="8558301" y="4312666"/>
              <a:ext cx="246379" cy="29209"/>
            </a:xfrm>
            <a:custGeom>
              <a:avLst/>
              <a:gdLst/>
              <a:ahLst/>
              <a:cxnLst/>
              <a:rect l="l" t="t" r="r" b="b"/>
              <a:pathLst>
                <a:path w="246379" h="29210">
                  <a:moveTo>
                    <a:pt x="246125" y="28955"/>
                  </a:moveTo>
                  <a:lnTo>
                    <a:pt x="24612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46125" y="289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9" name="object 1779"/>
            <p:cNvPicPr/>
            <p:nvPr/>
          </p:nvPicPr>
          <p:blipFill>
            <a:blip r:embed="rId272" cstate="print"/>
            <a:stretch>
              <a:fillRect/>
            </a:stretch>
          </p:blipFill>
          <p:spPr>
            <a:xfrm>
              <a:off x="7227087" y="4284472"/>
              <a:ext cx="311657" cy="28194"/>
            </a:xfrm>
            <a:prstGeom prst="rect">
              <a:avLst/>
            </a:prstGeom>
          </p:spPr>
        </p:pic>
        <p:sp>
          <p:nvSpPr>
            <p:cNvPr id="1780" name="object 1780"/>
            <p:cNvSpPr/>
            <p:nvPr/>
          </p:nvSpPr>
          <p:spPr>
            <a:xfrm>
              <a:off x="7538732" y="428447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A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1" name="object 1781"/>
            <p:cNvSpPr/>
            <p:nvPr/>
          </p:nvSpPr>
          <p:spPr>
            <a:xfrm>
              <a:off x="7566939" y="428447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B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2" name="object 1782"/>
            <p:cNvSpPr/>
            <p:nvPr/>
          </p:nvSpPr>
          <p:spPr>
            <a:xfrm>
              <a:off x="7595120" y="4284472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38100" y="28194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8100" y="28194"/>
                  </a:lnTo>
                  <a:close/>
                </a:path>
              </a:pathLst>
            </a:custGeom>
            <a:solidFill>
              <a:srgbClr val="D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3" name="object 1783"/>
            <p:cNvSpPr/>
            <p:nvPr/>
          </p:nvSpPr>
          <p:spPr>
            <a:xfrm>
              <a:off x="7633220" y="428447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E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4" name="object 1784"/>
            <p:cNvSpPr/>
            <p:nvPr/>
          </p:nvSpPr>
          <p:spPr>
            <a:xfrm>
              <a:off x="7661427" y="4284472"/>
              <a:ext cx="94615" cy="28575"/>
            </a:xfrm>
            <a:custGeom>
              <a:avLst/>
              <a:gdLst/>
              <a:ahLst/>
              <a:cxnLst/>
              <a:rect l="l" t="t" r="r" b="b"/>
              <a:pathLst>
                <a:path w="94615" h="28575">
                  <a:moveTo>
                    <a:pt x="94488" y="28194"/>
                  </a:moveTo>
                  <a:lnTo>
                    <a:pt x="9448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94488" y="281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5" name="object 1785"/>
            <p:cNvSpPr/>
            <p:nvPr/>
          </p:nvSpPr>
          <p:spPr>
            <a:xfrm>
              <a:off x="7755915" y="428447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6" name="object 1786"/>
            <p:cNvSpPr/>
            <p:nvPr/>
          </p:nvSpPr>
          <p:spPr>
            <a:xfrm>
              <a:off x="7784096" y="4284472"/>
              <a:ext cx="123189" cy="28575"/>
            </a:xfrm>
            <a:custGeom>
              <a:avLst/>
              <a:gdLst/>
              <a:ahLst/>
              <a:cxnLst/>
              <a:rect l="l" t="t" r="r" b="b"/>
              <a:pathLst>
                <a:path w="123190" h="28575">
                  <a:moveTo>
                    <a:pt x="122681" y="28194"/>
                  </a:moveTo>
                  <a:lnTo>
                    <a:pt x="122681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122681" y="281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7" name="object 1787"/>
            <p:cNvSpPr/>
            <p:nvPr/>
          </p:nvSpPr>
          <p:spPr>
            <a:xfrm>
              <a:off x="7906778" y="4284472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8" name="object 1788"/>
            <p:cNvSpPr/>
            <p:nvPr/>
          </p:nvSpPr>
          <p:spPr>
            <a:xfrm>
              <a:off x="7935734" y="4284472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8" y="28194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8" y="28194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9" name="object 1789"/>
            <p:cNvSpPr/>
            <p:nvPr/>
          </p:nvSpPr>
          <p:spPr>
            <a:xfrm>
              <a:off x="7973072" y="428447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0" name="object 1790"/>
            <p:cNvSpPr/>
            <p:nvPr/>
          </p:nvSpPr>
          <p:spPr>
            <a:xfrm>
              <a:off x="8001279" y="428447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1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1" name="object 1791"/>
            <p:cNvSpPr/>
            <p:nvPr/>
          </p:nvSpPr>
          <p:spPr>
            <a:xfrm>
              <a:off x="8029460" y="4284472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2" name="object 1792"/>
            <p:cNvSpPr/>
            <p:nvPr/>
          </p:nvSpPr>
          <p:spPr>
            <a:xfrm>
              <a:off x="8058429" y="4284472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6" y="28194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6" y="28194"/>
                  </a:lnTo>
                  <a:close/>
                </a:path>
              </a:pathLst>
            </a:custGeom>
            <a:solidFill>
              <a:srgbClr val="FF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3" name="object 1793"/>
            <p:cNvSpPr/>
            <p:nvPr/>
          </p:nvSpPr>
          <p:spPr>
            <a:xfrm>
              <a:off x="8095754" y="428447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4" name="object 1794"/>
            <p:cNvSpPr/>
            <p:nvPr/>
          </p:nvSpPr>
          <p:spPr>
            <a:xfrm>
              <a:off x="8123961" y="4284472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5" name="object 1795"/>
            <p:cNvSpPr/>
            <p:nvPr/>
          </p:nvSpPr>
          <p:spPr>
            <a:xfrm>
              <a:off x="8152904" y="4284472"/>
              <a:ext cx="66040" cy="28575"/>
            </a:xfrm>
            <a:custGeom>
              <a:avLst/>
              <a:gdLst/>
              <a:ahLst/>
              <a:cxnLst/>
              <a:rect l="l" t="t" r="r" b="b"/>
              <a:pathLst>
                <a:path w="66040" h="28575">
                  <a:moveTo>
                    <a:pt x="65531" y="28194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65531" y="28194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6" name="object 1796"/>
            <p:cNvSpPr/>
            <p:nvPr/>
          </p:nvSpPr>
          <p:spPr>
            <a:xfrm>
              <a:off x="8218449" y="428447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7" name="object 1797"/>
            <p:cNvSpPr/>
            <p:nvPr/>
          </p:nvSpPr>
          <p:spPr>
            <a:xfrm>
              <a:off x="8246630" y="4284472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8" name="object 1798"/>
            <p:cNvSpPr/>
            <p:nvPr/>
          </p:nvSpPr>
          <p:spPr>
            <a:xfrm>
              <a:off x="8275599" y="4284472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8" y="28194"/>
                  </a:moveTo>
                  <a:lnTo>
                    <a:pt x="37338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8" y="28194"/>
                  </a:lnTo>
                  <a:close/>
                </a:path>
              </a:pathLst>
            </a:custGeom>
            <a:solidFill>
              <a:srgbClr val="FF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9" name="object 1799"/>
            <p:cNvSpPr/>
            <p:nvPr/>
          </p:nvSpPr>
          <p:spPr>
            <a:xfrm>
              <a:off x="8312937" y="428447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0" name="object 1800"/>
            <p:cNvSpPr/>
            <p:nvPr/>
          </p:nvSpPr>
          <p:spPr>
            <a:xfrm>
              <a:off x="8341131" y="4284472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1" name="object 1801"/>
            <p:cNvSpPr/>
            <p:nvPr/>
          </p:nvSpPr>
          <p:spPr>
            <a:xfrm>
              <a:off x="8370087" y="428447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194" y="28194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194" y="28194"/>
                  </a:lnTo>
                  <a:close/>
                </a:path>
              </a:pathLst>
            </a:custGeom>
            <a:solidFill>
              <a:srgbClr val="FF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2" name="object 1802"/>
            <p:cNvSpPr/>
            <p:nvPr/>
          </p:nvSpPr>
          <p:spPr>
            <a:xfrm>
              <a:off x="8398281" y="4284472"/>
              <a:ext cx="66040" cy="28575"/>
            </a:xfrm>
            <a:custGeom>
              <a:avLst/>
              <a:gdLst/>
              <a:ahLst/>
              <a:cxnLst/>
              <a:rect l="l" t="t" r="r" b="b"/>
              <a:pathLst>
                <a:path w="66040" h="28575">
                  <a:moveTo>
                    <a:pt x="65531" y="28194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65531" y="28194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3" name="object 1803"/>
            <p:cNvSpPr/>
            <p:nvPr/>
          </p:nvSpPr>
          <p:spPr>
            <a:xfrm>
              <a:off x="8463813" y="4284472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09" h="28575">
                  <a:moveTo>
                    <a:pt x="28955" y="28194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8955" y="28194"/>
                  </a:lnTo>
                  <a:close/>
                </a:path>
              </a:pathLst>
            </a:custGeom>
            <a:solidFill>
              <a:srgbClr val="FFD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4" name="object 1804"/>
            <p:cNvSpPr/>
            <p:nvPr/>
          </p:nvSpPr>
          <p:spPr>
            <a:xfrm>
              <a:off x="8492756" y="4284472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5" h="28575">
                  <a:moveTo>
                    <a:pt x="37339" y="28194"/>
                  </a:moveTo>
                  <a:lnTo>
                    <a:pt x="37339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37339" y="28194"/>
                  </a:lnTo>
                  <a:close/>
                </a:path>
              </a:pathLst>
            </a:custGeom>
            <a:solidFill>
              <a:srgbClr val="FFE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5" name="object 1805"/>
            <p:cNvSpPr/>
            <p:nvPr/>
          </p:nvSpPr>
          <p:spPr>
            <a:xfrm>
              <a:off x="8530107" y="4284472"/>
              <a:ext cx="274320" cy="28575"/>
            </a:xfrm>
            <a:custGeom>
              <a:avLst/>
              <a:gdLst/>
              <a:ahLst/>
              <a:cxnLst/>
              <a:rect l="l" t="t" r="r" b="b"/>
              <a:pathLst>
                <a:path w="274320" h="28575">
                  <a:moveTo>
                    <a:pt x="274320" y="28194"/>
                  </a:moveTo>
                  <a:lnTo>
                    <a:pt x="274320" y="0"/>
                  </a:lnTo>
                  <a:lnTo>
                    <a:pt x="0" y="0"/>
                  </a:lnTo>
                  <a:lnTo>
                    <a:pt x="0" y="28194"/>
                  </a:lnTo>
                  <a:lnTo>
                    <a:pt x="274320" y="2819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6" name="object 1806"/>
            <p:cNvPicPr/>
            <p:nvPr/>
          </p:nvPicPr>
          <p:blipFill>
            <a:blip r:embed="rId273" cstate="print"/>
            <a:stretch>
              <a:fillRect/>
            </a:stretch>
          </p:blipFill>
          <p:spPr>
            <a:xfrm>
              <a:off x="7227087" y="4246372"/>
              <a:ext cx="245364" cy="38100"/>
            </a:xfrm>
            <a:prstGeom prst="rect">
              <a:avLst/>
            </a:prstGeom>
          </p:spPr>
        </p:pic>
        <p:sp>
          <p:nvSpPr>
            <p:cNvPr id="1807" name="object 1807"/>
            <p:cNvSpPr/>
            <p:nvPr/>
          </p:nvSpPr>
          <p:spPr>
            <a:xfrm>
              <a:off x="7472451" y="424637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9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8" name="object 1808"/>
            <p:cNvSpPr/>
            <p:nvPr/>
          </p:nvSpPr>
          <p:spPr>
            <a:xfrm>
              <a:off x="7500632" y="424637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8100" y="38100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8100" y="38100"/>
                  </a:lnTo>
                  <a:close/>
                </a:path>
              </a:pathLst>
            </a:custGeom>
            <a:solidFill>
              <a:srgbClr val="A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9" name="object 1809"/>
            <p:cNvSpPr/>
            <p:nvPr/>
          </p:nvSpPr>
          <p:spPr>
            <a:xfrm>
              <a:off x="7538732" y="424637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C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0" name="object 1810"/>
            <p:cNvSpPr/>
            <p:nvPr/>
          </p:nvSpPr>
          <p:spPr>
            <a:xfrm>
              <a:off x="7566939" y="424637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1" name="object 1811"/>
            <p:cNvSpPr/>
            <p:nvPr/>
          </p:nvSpPr>
          <p:spPr>
            <a:xfrm>
              <a:off x="7595120" y="424637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8100" y="38100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8100" y="38100"/>
                  </a:lnTo>
                  <a:close/>
                </a:path>
              </a:pathLst>
            </a:custGeom>
            <a:solidFill>
              <a:srgbClr val="F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2" name="object 1812"/>
            <p:cNvSpPr/>
            <p:nvPr/>
          </p:nvSpPr>
          <p:spPr>
            <a:xfrm>
              <a:off x="7633220" y="4246372"/>
              <a:ext cx="208279" cy="38100"/>
            </a:xfrm>
            <a:custGeom>
              <a:avLst/>
              <a:gdLst/>
              <a:ahLst/>
              <a:cxnLst/>
              <a:rect l="l" t="t" r="r" b="b"/>
              <a:pathLst>
                <a:path w="208279" h="38100">
                  <a:moveTo>
                    <a:pt x="208025" y="38100"/>
                  </a:moveTo>
                  <a:lnTo>
                    <a:pt x="20802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08025" y="381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3" name="object 1813"/>
            <p:cNvSpPr/>
            <p:nvPr/>
          </p:nvSpPr>
          <p:spPr>
            <a:xfrm>
              <a:off x="7841259" y="4246372"/>
              <a:ext cx="66040" cy="38100"/>
            </a:xfrm>
            <a:custGeom>
              <a:avLst/>
              <a:gdLst/>
              <a:ahLst/>
              <a:cxnLst/>
              <a:rect l="l" t="t" r="r" b="b"/>
              <a:pathLst>
                <a:path w="66040" h="38100">
                  <a:moveTo>
                    <a:pt x="65530" y="38100"/>
                  </a:moveTo>
                  <a:lnTo>
                    <a:pt x="6553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65530" y="38100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4" name="object 1814"/>
            <p:cNvSpPr/>
            <p:nvPr/>
          </p:nvSpPr>
          <p:spPr>
            <a:xfrm>
              <a:off x="7906778" y="4246372"/>
              <a:ext cx="66675" cy="38100"/>
            </a:xfrm>
            <a:custGeom>
              <a:avLst/>
              <a:gdLst/>
              <a:ahLst/>
              <a:cxnLst/>
              <a:rect l="l" t="t" r="r" b="b"/>
              <a:pathLst>
                <a:path w="66675" h="38100">
                  <a:moveTo>
                    <a:pt x="66294" y="38100"/>
                  </a:moveTo>
                  <a:lnTo>
                    <a:pt x="662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66294" y="38100"/>
                  </a:lnTo>
                  <a:close/>
                </a:path>
              </a:pathLst>
            </a:custGeom>
            <a:solidFill>
              <a:srgbClr val="FF0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5" name="object 1815"/>
            <p:cNvSpPr/>
            <p:nvPr/>
          </p:nvSpPr>
          <p:spPr>
            <a:xfrm>
              <a:off x="7973072" y="424637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F2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6" name="object 1816"/>
            <p:cNvSpPr/>
            <p:nvPr/>
          </p:nvSpPr>
          <p:spPr>
            <a:xfrm>
              <a:off x="8001279" y="424637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F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7" name="object 1817"/>
            <p:cNvSpPr/>
            <p:nvPr/>
          </p:nvSpPr>
          <p:spPr>
            <a:xfrm>
              <a:off x="8029460" y="4246372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8" name="object 1818"/>
            <p:cNvSpPr/>
            <p:nvPr/>
          </p:nvSpPr>
          <p:spPr>
            <a:xfrm>
              <a:off x="8058429" y="4246372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7336" y="38100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7336" y="38100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9" name="object 1819"/>
            <p:cNvSpPr/>
            <p:nvPr/>
          </p:nvSpPr>
          <p:spPr>
            <a:xfrm>
              <a:off x="8095754" y="424637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0" name="object 1820"/>
            <p:cNvSpPr/>
            <p:nvPr/>
          </p:nvSpPr>
          <p:spPr>
            <a:xfrm>
              <a:off x="8123961" y="4246372"/>
              <a:ext cx="94615" cy="38100"/>
            </a:xfrm>
            <a:custGeom>
              <a:avLst/>
              <a:gdLst/>
              <a:ahLst/>
              <a:cxnLst/>
              <a:rect l="l" t="t" r="r" b="b"/>
              <a:pathLst>
                <a:path w="94615" h="38100">
                  <a:moveTo>
                    <a:pt x="94488" y="38100"/>
                  </a:moveTo>
                  <a:lnTo>
                    <a:pt x="9448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94488" y="38100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1" name="object 1821"/>
            <p:cNvPicPr/>
            <p:nvPr/>
          </p:nvPicPr>
          <p:blipFill>
            <a:blip r:embed="rId274" cstate="print"/>
            <a:stretch>
              <a:fillRect/>
            </a:stretch>
          </p:blipFill>
          <p:spPr>
            <a:xfrm>
              <a:off x="8218449" y="4246372"/>
              <a:ext cx="217170" cy="38100"/>
            </a:xfrm>
            <a:prstGeom prst="rect">
              <a:avLst/>
            </a:prstGeom>
          </p:spPr>
        </p:pic>
        <p:sp>
          <p:nvSpPr>
            <p:cNvPr id="1822" name="object 1822"/>
            <p:cNvSpPr/>
            <p:nvPr/>
          </p:nvSpPr>
          <p:spPr>
            <a:xfrm>
              <a:off x="8435606" y="424637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28194" y="3810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194" y="38100"/>
                  </a:lnTo>
                  <a:close/>
                </a:path>
              </a:pathLst>
            </a:custGeom>
            <a:solidFill>
              <a:srgbClr val="FF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3" name="object 1823"/>
            <p:cNvSpPr/>
            <p:nvPr/>
          </p:nvSpPr>
          <p:spPr>
            <a:xfrm>
              <a:off x="8463813" y="4246372"/>
              <a:ext cx="29209" cy="38100"/>
            </a:xfrm>
            <a:custGeom>
              <a:avLst/>
              <a:gdLst/>
              <a:ahLst/>
              <a:cxnLst/>
              <a:rect l="l" t="t" r="r" b="b"/>
              <a:pathLst>
                <a:path w="29209" h="38100">
                  <a:moveTo>
                    <a:pt x="28955" y="38100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28955" y="38100"/>
                  </a:lnTo>
                  <a:close/>
                </a:path>
              </a:pathLst>
            </a:custGeom>
            <a:solidFill>
              <a:srgbClr val="FFF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4" name="object 1824"/>
            <p:cNvSpPr/>
            <p:nvPr/>
          </p:nvSpPr>
          <p:spPr>
            <a:xfrm>
              <a:off x="8492756" y="4246372"/>
              <a:ext cx="311785" cy="38100"/>
            </a:xfrm>
            <a:custGeom>
              <a:avLst/>
              <a:gdLst/>
              <a:ahLst/>
              <a:cxnLst/>
              <a:rect l="l" t="t" r="r" b="b"/>
              <a:pathLst>
                <a:path w="311784" h="38100">
                  <a:moveTo>
                    <a:pt x="311657" y="38100"/>
                  </a:moveTo>
                  <a:lnTo>
                    <a:pt x="311657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311657" y="3810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5" name="object 1825"/>
            <p:cNvPicPr/>
            <p:nvPr/>
          </p:nvPicPr>
          <p:blipFill>
            <a:blip r:embed="rId275" cstate="print"/>
            <a:stretch>
              <a:fillRect/>
            </a:stretch>
          </p:blipFill>
          <p:spPr>
            <a:xfrm>
              <a:off x="7227087" y="4217416"/>
              <a:ext cx="273557" cy="28955"/>
            </a:xfrm>
            <a:prstGeom prst="rect">
              <a:avLst/>
            </a:prstGeom>
          </p:spPr>
        </p:pic>
        <p:sp>
          <p:nvSpPr>
            <p:cNvPr id="1826" name="object 1826"/>
            <p:cNvSpPr/>
            <p:nvPr/>
          </p:nvSpPr>
          <p:spPr>
            <a:xfrm>
              <a:off x="7500632" y="4217416"/>
              <a:ext cx="38100" cy="29209"/>
            </a:xfrm>
            <a:custGeom>
              <a:avLst/>
              <a:gdLst/>
              <a:ahLst/>
              <a:cxnLst/>
              <a:rect l="l" t="t" r="r" b="b"/>
              <a:pathLst>
                <a:path w="38100" h="29210">
                  <a:moveTo>
                    <a:pt x="38100" y="28955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8100" y="28955"/>
                  </a:lnTo>
                  <a:close/>
                </a:path>
              </a:pathLst>
            </a:custGeom>
            <a:solidFill>
              <a:srgbClr val="C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7" name="object 1827"/>
            <p:cNvSpPr/>
            <p:nvPr/>
          </p:nvSpPr>
          <p:spPr>
            <a:xfrm>
              <a:off x="7538732" y="421741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E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8" name="object 1828"/>
            <p:cNvSpPr/>
            <p:nvPr/>
          </p:nvSpPr>
          <p:spPr>
            <a:xfrm>
              <a:off x="7566939" y="4217416"/>
              <a:ext cx="66675" cy="29209"/>
            </a:xfrm>
            <a:custGeom>
              <a:avLst/>
              <a:gdLst/>
              <a:ahLst/>
              <a:cxnLst/>
              <a:rect l="l" t="t" r="r" b="b"/>
              <a:pathLst>
                <a:path w="66675" h="29210">
                  <a:moveTo>
                    <a:pt x="66294" y="28955"/>
                  </a:moveTo>
                  <a:lnTo>
                    <a:pt x="662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6294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9" name="object 1829"/>
            <p:cNvSpPr/>
            <p:nvPr/>
          </p:nvSpPr>
          <p:spPr>
            <a:xfrm>
              <a:off x="7633220" y="421741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0" name="object 1830"/>
            <p:cNvSpPr/>
            <p:nvPr/>
          </p:nvSpPr>
          <p:spPr>
            <a:xfrm>
              <a:off x="7661427" y="4217416"/>
              <a:ext cx="123189" cy="29209"/>
            </a:xfrm>
            <a:custGeom>
              <a:avLst/>
              <a:gdLst/>
              <a:ahLst/>
              <a:cxnLst/>
              <a:rect l="l" t="t" r="r" b="b"/>
              <a:pathLst>
                <a:path w="123190" h="29210">
                  <a:moveTo>
                    <a:pt x="122681" y="28955"/>
                  </a:moveTo>
                  <a:lnTo>
                    <a:pt x="12268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122681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1" name="object 1831"/>
            <p:cNvPicPr/>
            <p:nvPr/>
          </p:nvPicPr>
          <p:blipFill>
            <a:blip r:embed="rId276" cstate="print"/>
            <a:stretch>
              <a:fillRect/>
            </a:stretch>
          </p:blipFill>
          <p:spPr>
            <a:xfrm>
              <a:off x="7784096" y="4217416"/>
              <a:ext cx="188975" cy="28955"/>
            </a:xfrm>
            <a:prstGeom prst="rect">
              <a:avLst/>
            </a:prstGeom>
          </p:spPr>
        </p:pic>
        <p:sp>
          <p:nvSpPr>
            <p:cNvPr id="1832" name="object 1832"/>
            <p:cNvSpPr/>
            <p:nvPr/>
          </p:nvSpPr>
          <p:spPr>
            <a:xfrm>
              <a:off x="7973072" y="421741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3" name="object 1833"/>
            <p:cNvSpPr/>
            <p:nvPr/>
          </p:nvSpPr>
          <p:spPr>
            <a:xfrm>
              <a:off x="8001279" y="421741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4" name="object 1834"/>
            <p:cNvSpPr/>
            <p:nvPr/>
          </p:nvSpPr>
          <p:spPr>
            <a:xfrm>
              <a:off x="8029460" y="421741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5" name="object 1835"/>
            <p:cNvSpPr/>
            <p:nvPr/>
          </p:nvSpPr>
          <p:spPr>
            <a:xfrm>
              <a:off x="8058429" y="4217416"/>
              <a:ext cx="66040" cy="29209"/>
            </a:xfrm>
            <a:custGeom>
              <a:avLst/>
              <a:gdLst/>
              <a:ahLst/>
              <a:cxnLst/>
              <a:rect l="l" t="t" r="r" b="b"/>
              <a:pathLst>
                <a:path w="66040" h="29210">
                  <a:moveTo>
                    <a:pt x="65531" y="28955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5531" y="28955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6" name="object 1836"/>
            <p:cNvSpPr/>
            <p:nvPr/>
          </p:nvSpPr>
          <p:spPr>
            <a:xfrm>
              <a:off x="8123961" y="421741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8955" y="28955"/>
                  </a:moveTo>
                  <a:lnTo>
                    <a:pt x="28955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955" y="28955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7" name="object 1837"/>
            <p:cNvSpPr/>
            <p:nvPr/>
          </p:nvSpPr>
          <p:spPr>
            <a:xfrm>
              <a:off x="8152904" y="4217416"/>
              <a:ext cx="66040" cy="29209"/>
            </a:xfrm>
            <a:custGeom>
              <a:avLst/>
              <a:gdLst/>
              <a:ahLst/>
              <a:cxnLst/>
              <a:rect l="l" t="t" r="r" b="b"/>
              <a:pathLst>
                <a:path w="66040" h="29210">
                  <a:moveTo>
                    <a:pt x="65531" y="28955"/>
                  </a:moveTo>
                  <a:lnTo>
                    <a:pt x="65531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65531" y="28955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8" name="object 1838"/>
            <p:cNvSpPr/>
            <p:nvPr/>
          </p:nvSpPr>
          <p:spPr>
            <a:xfrm>
              <a:off x="8218449" y="421741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9" name="object 1839"/>
            <p:cNvSpPr/>
            <p:nvPr/>
          </p:nvSpPr>
          <p:spPr>
            <a:xfrm>
              <a:off x="8246630" y="4217416"/>
              <a:ext cx="123825" cy="29209"/>
            </a:xfrm>
            <a:custGeom>
              <a:avLst/>
              <a:gdLst/>
              <a:ahLst/>
              <a:cxnLst/>
              <a:rect l="l" t="t" r="r" b="b"/>
              <a:pathLst>
                <a:path w="123825" h="29210">
                  <a:moveTo>
                    <a:pt x="123444" y="28955"/>
                  </a:moveTo>
                  <a:lnTo>
                    <a:pt x="12344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123444" y="28955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0" name="object 1840"/>
            <p:cNvSpPr/>
            <p:nvPr/>
          </p:nvSpPr>
          <p:spPr>
            <a:xfrm>
              <a:off x="8370087" y="4217416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8194" y="28955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28194" y="28955"/>
                  </a:lnTo>
                  <a:close/>
                </a:path>
              </a:pathLst>
            </a:custGeom>
            <a:solidFill>
              <a:srgbClr val="FF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1" name="object 1841"/>
            <p:cNvSpPr/>
            <p:nvPr/>
          </p:nvSpPr>
          <p:spPr>
            <a:xfrm>
              <a:off x="8398281" y="4217416"/>
              <a:ext cx="37465" cy="29209"/>
            </a:xfrm>
            <a:custGeom>
              <a:avLst/>
              <a:gdLst/>
              <a:ahLst/>
              <a:cxnLst/>
              <a:rect l="l" t="t" r="r" b="b"/>
              <a:pathLst>
                <a:path w="37465" h="29210">
                  <a:moveTo>
                    <a:pt x="37336" y="28955"/>
                  </a:moveTo>
                  <a:lnTo>
                    <a:pt x="37336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7336" y="28955"/>
                  </a:lnTo>
                  <a:close/>
                </a:path>
              </a:pathLst>
            </a:custGeom>
            <a:solidFill>
              <a:srgbClr val="FFE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2" name="object 1842"/>
            <p:cNvSpPr/>
            <p:nvPr/>
          </p:nvSpPr>
          <p:spPr>
            <a:xfrm>
              <a:off x="8435606" y="4217416"/>
              <a:ext cx="368935" cy="29209"/>
            </a:xfrm>
            <a:custGeom>
              <a:avLst/>
              <a:gdLst/>
              <a:ahLst/>
              <a:cxnLst/>
              <a:rect l="l" t="t" r="r" b="b"/>
              <a:pathLst>
                <a:path w="368934" h="29210">
                  <a:moveTo>
                    <a:pt x="368807" y="28955"/>
                  </a:moveTo>
                  <a:lnTo>
                    <a:pt x="368807" y="0"/>
                  </a:lnTo>
                  <a:lnTo>
                    <a:pt x="0" y="0"/>
                  </a:lnTo>
                  <a:lnTo>
                    <a:pt x="0" y="28955"/>
                  </a:lnTo>
                  <a:lnTo>
                    <a:pt x="368807" y="289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3" name="object 1843"/>
            <p:cNvSpPr/>
            <p:nvPr/>
          </p:nvSpPr>
          <p:spPr>
            <a:xfrm>
              <a:off x="7207995" y="4207622"/>
              <a:ext cx="0" cy="1607185"/>
            </a:xfrm>
            <a:custGeom>
              <a:avLst/>
              <a:gdLst/>
              <a:ahLst/>
              <a:cxnLst/>
              <a:rect l="l" t="t" r="r" b="b"/>
              <a:pathLst>
                <a:path h="1607185">
                  <a:moveTo>
                    <a:pt x="0" y="0"/>
                  </a:moveTo>
                  <a:lnTo>
                    <a:pt x="0" y="1597037"/>
                  </a:lnTo>
                </a:path>
              </a:pathLst>
            </a:custGeom>
            <a:ln w="9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4" name="object 1844"/>
            <p:cNvSpPr/>
            <p:nvPr/>
          </p:nvSpPr>
          <p:spPr>
            <a:xfrm>
              <a:off x="8813519" y="4207622"/>
              <a:ext cx="0" cy="1607185"/>
            </a:xfrm>
            <a:custGeom>
              <a:avLst/>
              <a:gdLst/>
              <a:ahLst/>
              <a:cxnLst/>
              <a:rect l="l" t="t" r="r" b="b"/>
              <a:pathLst>
                <a:path h="1607185">
                  <a:moveTo>
                    <a:pt x="0" y="0"/>
                  </a:moveTo>
                  <a:lnTo>
                    <a:pt x="0" y="1597037"/>
                  </a:lnTo>
                </a:path>
              </a:pathLst>
            </a:custGeom>
            <a:ln w="9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5" name="object 1845"/>
            <p:cNvSpPr/>
            <p:nvPr/>
          </p:nvSpPr>
          <p:spPr>
            <a:xfrm>
              <a:off x="7123411" y="5795666"/>
              <a:ext cx="85090" cy="0"/>
            </a:xfrm>
            <a:custGeom>
              <a:avLst/>
              <a:gdLst/>
              <a:ahLst/>
              <a:cxnLst/>
              <a:rect l="l" t="t" r="r" b="b"/>
              <a:pathLst>
                <a:path w="85090">
                  <a:moveTo>
                    <a:pt x="0" y="0"/>
                  </a:moveTo>
                  <a:lnTo>
                    <a:pt x="85115" y="0"/>
                  </a:lnTo>
                </a:path>
              </a:pathLst>
            </a:custGeom>
            <a:ln w="9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6" name="object 1846"/>
            <p:cNvSpPr/>
            <p:nvPr/>
          </p:nvSpPr>
          <p:spPr>
            <a:xfrm>
              <a:off x="7123411" y="5537344"/>
              <a:ext cx="85090" cy="0"/>
            </a:xfrm>
            <a:custGeom>
              <a:avLst/>
              <a:gdLst/>
              <a:ahLst/>
              <a:cxnLst/>
              <a:rect l="l" t="t" r="r" b="b"/>
              <a:pathLst>
                <a:path w="85090">
                  <a:moveTo>
                    <a:pt x="0" y="0"/>
                  </a:moveTo>
                  <a:lnTo>
                    <a:pt x="85115" y="0"/>
                  </a:lnTo>
                </a:path>
              </a:pathLst>
            </a:custGeom>
            <a:ln w="9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7" name="object 1847"/>
            <p:cNvSpPr/>
            <p:nvPr/>
          </p:nvSpPr>
          <p:spPr>
            <a:xfrm>
              <a:off x="7123411" y="5279022"/>
              <a:ext cx="85090" cy="0"/>
            </a:xfrm>
            <a:custGeom>
              <a:avLst/>
              <a:gdLst/>
              <a:ahLst/>
              <a:cxnLst/>
              <a:rect l="l" t="t" r="r" b="b"/>
              <a:pathLst>
                <a:path w="85090">
                  <a:moveTo>
                    <a:pt x="0" y="0"/>
                  </a:moveTo>
                  <a:lnTo>
                    <a:pt x="85115" y="0"/>
                  </a:lnTo>
                </a:path>
              </a:pathLst>
            </a:custGeom>
            <a:ln w="9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8" name="object 1848"/>
            <p:cNvSpPr/>
            <p:nvPr/>
          </p:nvSpPr>
          <p:spPr>
            <a:xfrm>
              <a:off x="7123411" y="5020699"/>
              <a:ext cx="85090" cy="0"/>
            </a:xfrm>
            <a:custGeom>
              <a:avLst/>
              <a:gdLst/>
              <a:ahLst/>
              <a:cxnLst/>
              <a:rect l="l" t="t" r="r" b="b"/>
              <a:pathLst>
                <a:path w="85090">
                  <a:moveTo>
                    <a:pt x="0" y="0"/>
                  </a:moveTo>
                  <a:lnTo>
                    <a:pt x="85115" y="0"/>
                  </a:lnTo>
                </a:path>
              </a:pathLst>
            </a:custGeom>
            <a:ln w="9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9" name="object 1849"/>
            <p:cNvSpPr/>
            <p:nvPr/>
          </p:nvSpPr>
          <p:spPr>
            <a:xfrm>
              <a:off x="7123411" y="4753226"/>
              <a:ext cx="85090" cy="0"/>
            </a:xfrm>
            <a:custGeom>
              <a:avLst/>
              <a:gdLst/>
              <a:ahLst/>
              <a:cxnLst/>
              <a:rect l="l" t="t" r="r" b="b"/>
              <a:pathLst>
                <a:path w="85090">
                  <a:moveTo>
                    <a:pt x="0" y="0"/>
                  </a:moveTo>
                  <a:lnTo>
                    <a:pt x="85115" y="0"/>
                  </a:lnTo>
                </a:path>
              </a:pathLst>
            </a:custGeom>
            <a:ln w="9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0" name="object 1850"/>
            <p:cNvSpPr/>
            <p:nvPr/>
          </p:nvSpPr>
          <p:spPr>
            <a:xfrm>
              <a:off x="7123411" y="4494904"/>
              <a:ext cx="85090" cy="0"/>
            </a:xfrm>
            <a:custGeom>
              <a:avLst/>
              <a:gdLst/>
              <a:ahLst/>
              <a:cxnLst/>
              <a:rect l="l" t="t" r="r" b="b"/>
              <a:pathLst>
                <a:path w="85090">
                  <a:moveTo>
                    <a:pt x="0" y="0"/>
                  </a:moveTo>
                  <a:lnTo>
                    <a:pt x="85115" y="0"/>
                  </a:lnTo>
                </a:path>
              </a:pathLst>
            </a:custGeom>
            <a:ln w="9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1" name="object 1851"/>
            <p:cNvSpPr/>
            <p:nvPr/>
          </p:nvSpPr>
          <p:spPr>
            <a:xfrm>
              <a:off x="7123411" y="4236582"/>
              <a:ext cx="85090" cy="0"/>
            </a:xfrm>
            <a:custGeom>
              <a:avLst/>
              <a:gdLst/>
              <a:ahLst/>
              <a:cxnLst/>
              <a:rect l="l" t="t" r="r" b="b"/>
              <a:pathLst>
                <a:path w="85090">
                  <a:moveTo>
                    <a:pt x="0" y="0"/>
                  </a:moveTo>
                  <a:lnTo>
                    <a:pt x="85115" y="0"/>
                  </a:lnTo>
                </a:path>
              </a:pathLst>
            </a:custGeom>
            <a:ln w="9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2" name="object 1852"/>
            <p:cNvSpPr/>
            <p:nvPr/>
          </p:nvSpPr>
          <p:spPr>
            <a:xfrm>
              <a:off x="7207995" y="5823859"/>
              <a:ext cx="1605915" cy="0"/>
            </a:xfrm>
            <a:custGeom>
              <a:avLst/>
              <a:gdLst/>
              <a:ahLst/>
              <a:cxnLst/>
              <a:rect l="l" t="t" r="r" b="b"/>
              <a:pathLst>
                <a:path w="1605915">
                  <a:moveTo>
                    <a:pt x="0" y="0"/>
                  </a:moveTo>
                  <a:lnTo>
                    <a:pt x="1615605" y="0"/>
                  </a:lnTo>
                </a:path>
              </a:pathLst>
            </a:custGeom>
            <a:ln w="9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3" name="object 1853"/>
            <p:cNvSpPr/>
            <p:nvPr/>
          </p:nvSpPr>
          <p:spPr>
            <a:xfrm>
              <a:off x="7207995" y="4198472"/>
              <a:ext cx="1605915" cy="0"/>
            </a:xfrm>
            <a:custGeom>
              <a:avLst/>
              <a:gdLst/>
              <a:ahLst/>
              <a:cxnLst/>
              <a:rect l="l" t="t" r="r" b="b"/>
              <a:pathLst>
                <a:path w="1605915">
                  <a:moveTo>
                    <a:pt x="0" y="0"/>
                  </a:moveTo>
                  <a:lnTo>
                    <a:pt x="1615605" y="0"/>
                  </a:lnTo>
                </a:path>
              </a:pathLst>
            </a:custGeom>
            <a:ln w="9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4" name="object 1854"/>
            <p:cNvSpPr/>
            <p:nvPr/>
          </p:nvSpPr>
          <p:spPr>
            <a:xfrm>
              <a:off x="7246098" y="5823859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620"/>
                  </a:lnTo>
                </a:path>
              </a:pathLst>
            </a:custGeom>
            <a:ln w="9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5" name="object 1855"/>
            <p:cNvSpPr/>
            <p:nvPr/>
          </p:nvSpPr>
          <p:spPr>
            <a:xfrm>
              <a:off x="7500608" y="582385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0"/>
                  </a:moveTo>
                  <a:lnTo>
                    <a:pt x="0" y="85572"/>
                  </a:lnTo>
                </a:path>
              </a:pathLst>
            </a:custGeom>
            <a:ln w="9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6" name="object 1856"/>
            <p:cNvSpPr/>
            <p:nvPr/>
          </p:nvSpPr>
          <p:spPr>
            <a:xfrm>
              <a:off x="7755875" y="5823859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620"/>
                  </a:lnTo>
                </a:path>
              </a:pathLst>
            </a:custGeom>
            <a:ln w="9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7" name="object 1857"/>
            <p:cNvSpPr/>
            <p:nvPr/>
          </p:nvSpPr>
          <p:spPr>
            <a:xfrm>
              <a:off x="8011142" y="582385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0"/>
                  </a:moveTo>
                  <a:lnTo>
                    <a:pt x="0" y="85572"/>
                  </a:lnTo>
                </a:path>
              </a:pathLst>
            </a:custGeom>
            <a:ln w="9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8" name="object 1858"/>
            <p:cNvSpPr/>
            <p:nvPr/>
          </p:nvSpPr>
          <p:spPr>
            <a:xfrm>
              <a:off x="8275560" y="5823859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620"/>
                  </a:lnTo>
                </a:path>
              </a:pathLst>
            </a:custGeom>
            <a:ln w="9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9" name="object 1859"/>
            <p:cNvSpPr/>
            <p:nvPr/>
          </p:nvSpPr>
          <p:spPr>
            <a:xfrm>
              <a:off x="8530070" y="582385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0"/>
                  </a:moveTo>
                  <a:lnTo>
                    <a:pt x="0" y="85572"/>
                  </a:lnTo>
                </a:path>
              </a:pathLst>
            </a:custGeom>
            <a:ln w="9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0" name="object 1860"/>
            <p:cNvSpPr/>
            <p:nvPr/>
          </p:nvSpPr>
          <p:spPr>
            <a:xfrm>
              <a:off x="8785337" y="5823859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h="39370">
                  <a:moveTo>
                    <a:pt x="0" y="0"/>
                  </a:moveTo>
                  <a:lnTo>
                    <a:pt x="0" y="38620"/>
                  </a:lnTo>
                </a:path>
              </a:pathLst>
            </a:custGeom>
            <a:ln w="9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1" name="object 1861"/>
            <p:cNvSpPr/>
            <p:nvPr/>
          </p:nvSpPr>
          <p:spPr>
            <a:xfrm>
              <a:off x="7641615" y="5319268"/>
              <a:ext cx="410209" cy="211454"/>
            </a:xfrm>
            <a:custGeom>
              <a:avLst/>
              <a:gdLst/>
              <a:ahLst/>
              <a:cxnLst/>
              <a:rect l="l" t="t" r="r" b="b"/>
              <a:pathLst>
                <a:path w="410209" h="211454">
                  <a:moveTo>
                    <a:pt x="314912" y="68481"/>
                  </a:moveTo>
                  <a:lnTo>
                    <a:pt x="298489" y="34372"/>
                  </a:lnTo>
                  <a:lnTo>
                    <a:pt x="0" y="176784"/>
                  </a:lnTo>
                  <a:lnTo>
                    <a:pt x="16764" y="211074"/>
                  </a:lnTo>
                  <a:lnTo>
                    <a:pt x="314912" y="68481"/>
                  </a:lnTo>
                  <a:close/>
                </a:path>
                <a:path w="410209" h="211454">
                  <a:moveTo>
                    <a:pt x="409956" y="1524"/>
                  </a:moveTo>
                  <a:lnTo>
                    <a:pt x="281940" y="0"/>
                  </a:lnTo>
                  <a:lnTo>
                    <a:pt x="298489" y="34372"/>
                  </a:lnTo>
                  <a:lnTo>
                    <a:pt x="316230" y="25908"/>
                  </a:lnTo>
                  <a:lnTo>
                    <a:pt x="332232" y="60198"/>
                  </a:lnTo>
                  <a:lnTo>
                    <a:pt x="332232" y="101886"/>
                  </a:lnTo>
                  <a:lnTo>
                    <a:pt x="409956" y="1524"/>
                  </a:lnTo>
                  <a:close/>
                </a:path>
                <a:path w="410209" h="211454">
                  <a:moveTo>
                    <a:pt x="332232" y="60198"/>
                  </a:moveTo>
                  <a:lnTo>
                    <a:pt x="316230" y="25908"/>
                  </a:lnTo>
                  <a:lnTo>
                    <a:pt x="298489" y="34372"/>
                  </a:lnTo>
                  <a:lnTo>
                    <a:pt x="314912" y="68481"/>
                  </a:lnTo>
                  <a:lnTo>
                    <a:pt x="332232" y="60198"/>
                  </a:lnTo>
                  <a:close/>
                </a:path>
                <a:path w="410209" h="211454">
                  <a:moveTo>
                    <a:pt x="332232" y="101886"/>
                  </a:moveTo>
                  <a:lnTo>
                    <a:pt x="332232" y="60198"/>
                  </a:lnTo>
                  <a:lnTo>
                    <a:pt x="314912" y="68481"/>
                  </a:lnTo>
                  <a:lnTo>
                    <a:pt x="331470" y="102870"/>
                  </a:lnTo>
                  <a:lnTo>
                    <a:pt x="332232" y="1018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2" name="object 1862"/>
          <p:cNvSpPr txBox="1"/>
          <p:nvPr/>
        </p:nvSpPr>
        <p:spPr>
          <a:xfrm>
            <a:off x="6742702" y="4137890"/>
            <a:ext cx="345440" cy="1744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6034" algn="r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latin typeface="Arial"/>
                <a:cs typeface="Arial"/>
              </a:rPr>
              <a:t>300</a:t>
            </a:r>
            <a:endParaRPr sz="1050">
              <a:latin typeface="Arial"/>
              <a:cs typeface="Arial"/>
            </a:endParaRPr>
          </a:p>
          <a:p>
            <a:pPr marR="26034" algn="r">
              <a:lnSpc>
                <a:spcPct val="100000"/>
              </a:lnSpc>
              <a:spcBef>
                <a:spcPts val="770"/>
              </a:spcBef>
            </a:pPr>
            <a:r>
              <a:rPr sz="1050" spc="-25" dirty="0">
                <a:latin typeface="Arial"/>
                <a:cs typeface="Arial"/>
              </a:rPr>
              <a:t>200</a:t>
            </a:r>
            <a:endParaRPr sz="1050">
              <a:latin typeface="Arial"/>
              <a:cs typeface="Arial"/>
            </a:endParaRPr>
          </a:p>
          <a:p>
            <a:pPr marR="26034" algn="r">
              <a:lnSpc>
                <a:spcPct val="100000"/>
              </a:lnSpc>
              <a:spcBef>
                <a:spcPts val="770"/>
              </a:spcBef>
            </a:pPr>
            <a:r>
              <a:rPr sz="1050" spc="-25" dirty="0">
                <a:latin typeface="Arial"/>
                <a:cs typeface="Arial"/>
              </a:rPr>
              <a:t>100</a:t>
            </a:r>
            <a:endParaRPr sz="10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50"/>
              </a:spcBef>
            </a:pPr>
            <a:r>
              <a:rPr sz="1050" spc="-5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 marR="56515" algn="r">
              <a:lnSpc>
                <a:spcPct val="100000"/>
              </a:lnSpc>
              <a:spcBef>
                <a:spcPts val="775"/>
              </a:spcBef>
            </a:pPr>
            <a:r>
              <a:rPr sz="1050" spc="-10" dirty="0">
                <a:latin typeface="Arial"/>
                <a:cs typeface="Arial"/>
              </a:rPr>
              <a:t>-</a:t>
            </a:r>
            <a:r>
              <a:rPr sz="1050" spc="-25" dirty="0">
                <a:latin typeface="Arial"/>
                <a:cs typeface="Arial"/>
              </a:rPr>
              <a:t>100</a:t>
            </a:r>
            <a:endParaRPr sz="1050">
              <a:latin typeface="Arial"/>
              <a:cs typeface="Arial"/>
            </a:endParaRPr>
          </a:p>
          <a:p>
            <a:pPr marR="56515" algn="r">
              <a:lnSpc>
                <a:spcPct val="100000"/>
              </a:lnSpc>
              <a:spcBef>
                <a:spcPts val="775"/>
              </a:spcBef>
            </a:pPr>
            <a:r>
              <a:rPr sz="1050" spc="-10" dirty="0">
                <a:latin typeface="Arial"/>
                <a:cs typeface="Arial"/>
              </a:rPr>
              <a:t>-</a:t>
            </a:r>
            <a:r>
              <a:rPr sz="1050" spc="-25" dirty="0">
                <a:latin typeface="Arial"/>
                <a:cs typeface="Arial"/>
              </a:rPr>
              <a:t>200</a:t>
            </a:r>
            <a:endParaRPr sz="1050">
              <a:latin typeface="Arial"/>
              <a:cs typeface="Arial"/>
            </a:endParaRPr>
          </a:p>
          <a:p>
            <a:pPr marR="56515" algn="r">
              <a:lnSpc>
                <a:spcPct val="100000"/>
              </a:lnSpc>
              <a:spcBef>
                <a:spcPts val="770"/>
              </a:spcBef>
            </a:pPr>
            <a:r>
              <a:rPr sz="1050" spc="-10" dirty="0">
                <a:latin typeface="Arial"/>
                <a:cs typeface="Arial"/>
              </a:rPr>
              <a:t>-</a:t>
            </a:r>
            <a:r>
              <a:rPr sz="1050" spc="-25" dirty="0">
                <a:latin typeface="Arial"/>
                <a:cs typeface="Arial"/>
              </a:rPr>
              <a:t>300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63" name="object 1863"/>
          <p:cNvSpPr txBox="1"/>
          <p:nvPr/>
        </p:nvSpPr>
        <p:spPr>
          <a:xfrm>
            <a:off x="6545302" y="4692887"/>
            <a:ext cx="175260" cy="666115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latin typeface="Arial"/>
                <a:cs typeface="Arial"/>
              </a:rPr>
              <a:t>Nose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(mV)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64" name="object 1864"/>
          <p:cNvSpPr txBox="1"/>
          <p:nvPr/>
        </p:nvSpPr>
        <p:spPr>
          <a:xfrm>
            <a:off x="7327918" y="5945354"/>
            <a:ext cx="293370" cy="186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Arial"/>
                <a:cs typeface="Arial"/>
              </a:rPr>
              <a:t>-</a:t>
            </a:r>
            <a:r>
              <a:rPr sz="1050" spc="-25" dirty="0">
                <a:latin typeface="Arial"/>
                <a:cs typeface="Arial"/>
              </a:rPr>
              <a:t>200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65" name="object 1865"/>
          <p:cNvSpPr txBox="1"/>
          <p:nvPr/>
        </p:nvSpPr>
        <p:spPr>
          <a:xfrm>
            <a:off x="7658626" y="5933800"/>
            <a:ext cx="717550" cy="3702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195"/>
              </a:spcBef>
            </a:pPr>
            <a:r>
              <a:rPr sz="1050" spc="-5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50" dirty="0">
                <a:latin typeface="Arial"/>
                <a:cs typeface="Arial"/>
              </a:rPr>
              <a:t>QPC2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(mV)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66" name="object 1866"/>
          <p:cNvSpPr txBox="1"/>
          <p:nvPr/>
        </p:nvSpPr>
        <p:spPr>
          <a:xfrm>
            <a:off x="8394718" y="5945354"/>
            <a:ext cx="248920" cy="186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latin typeface="Arial"/>
                <a:cs typeface="Arial"/>
              </a:rPr>
              <a:t>200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67" name="object 1867"/>
          <p:cNvSpPr txBox="1"/>
          <p:nvPr/>
        </p:nvSpPr>
        <p:spPr>
          <a:xfrm>
            <a:off x="5922790" y="3726180"/>
            <a:ext cx="22860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Not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QPCs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perfect: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68" name="object 1868"/>
          <p:cNvSpPr txBox="1"/>
          <p:nvPr/>
        </p:nvSpPr>
        <p:spPr>
          <a:xfrm>
            <a:off x="3927874" y="4925472"/>
            <a:ext cx="9588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0" dirty="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69" name="object 1869"/>
          <p:cNvSpPr txBox="1"/>
          <p:nvPr/>
        </p:nvSpPr>
        <p:spPr>
          <a:xfrm>
            <a:off x="3927874" y="5260752"/>
            <a:ext cx="9588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0" dirty="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70" name="object 1870"/>
          <p:cNvSpPr txBox="1"/>
          <p:nvPr/>
        </p:nvSpPr>
        <p:spPr>
          <a:xfrm>
            <a:off x="3927874" y="5596033"/>
            <a:ext cx="9588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71" name="object 1871"/>
          <p:cNvSpPr txBox="1"/>
          <p:nvPr/>
        </p:nvSpPr>
        <p:spPr>
          <a:xfrm>
            <a:off x="3927874" y="5932075"/>
            <a:ext cx="9588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72" name="object 1872"/>
          <p:cNvSpPr txBox="1"/>
          <p:nvPr/>
        </p:nvSpPr>
        <p:spPr>
          <a:xfrm>
            <a:off x="3662224" y="5214258"/>
            <a:ext cx="226695" cy="474345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88265" algn="ctr">
              <a:lnSpc>
                <a:spcPts val="625"/>
              </a:lnSpc>
              <a:spcBef>
                <a:spcPts val="55"/>
              </a:spcBef>
            </a:pPr>
            <a:r>
              <a:rPr sz="700" spc="-50" dirty="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985"/>
              </a:lnSpc>
            </a:pPr>
            <a:r>
              <a:rPr sz="1000" dirty="0">
                <a:latin typeface="Arial"/>
                <a:cs typeface="Arial"/>
              </a:rPr>
              <a:t>g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(e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/h)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73" name="object 1873"/>
          <p:cNvSpPr txBox="1"/>
          <p:nvPr/>
        </p:nvSpPr>
        <p:spPr>
          <a:xfrm>
            <a:off x="5435110" y="6074569"/>
            <a:ext cx="23558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25" dirty="0">
                <a:latin typeface="Arial"/>
                <a:cs typeface="Arial"/>
              </a:rPr>
              <a:t>150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74" name="object 1874"/>
          <p:cNvSpPr txBox="1"/>
          <p:nvPr/>
        </p:nvSpPr>
        <p:spPr>
          <a:xfrm>
            <a:off x="4482610" y="6074569"/>
            <a:ext cx="16573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25" dirty="0"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75" name="object 1875"/>
          <p:cNvSpPr txBox="1"/>
          <p:nvPr/>
        </p:nvSpPr>
        <p:spPr>
          <a:xfrm>
            <a:off x="4639330" y="6049542"/>
            <a:ext cx="56007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11150">
              <a:lnSpc>
                <a:spcPct val="100000"/>
              </a:lnSpc>
              <a:spcBef>
                <a:spcPts val="285"/>
              </a:spcBef>
            </a:pPr>
            <a:r>
              <a:rPr sz="1000" spc="-25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85"/>
              </a:spcBef>
            </a:pPr>
            <a:r>
              <a:rPr sz="1000" dirty="0">
                <a:latin typeface="Arial"/>
                <a:cs typeface="Arial"/>
              </a:rPr>
              <a:t>V</a:t>
            </a:r>
            <a:r>
              <a:rPr sz="1050" baseline="-27777" dirty="0">
                <a:latin typeface="Arial"/>
                <a:cs typeface="Arial"/>
              </a:rPr>
              <a:t>G</a:t>
            </a:r>
            <a:r>
              <a:rPr sz="1050" spc="-60" baseline="-27777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(mV)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76" name="object 1876"/>
          <p:cNvSpPr txBox="1"/>
          <p:nvPr/>
        </p:nvSpPr>
        <p:spPr>
          <a:xfrm>
            <a:off x="4026934" y="6074569"/>
            <a:ext cx="9588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877" name="object 1877"/>
          <p:cNvPicPr/>
          <p:nvPr/>
        </p:nvPicPr>
        <p:blipFill>
          <a:blip r:embed="rId277" cstate="print"/>
          <a:stretch>
            <a:fillRect/>
          </a:stretch>
        </p:blipFill>
        <p:spPr>
          <a:xfrm>
            <a:off x="4052239" y="4723953"/>
            <a:ext cx="1763939" cy="1317516"/>
          </a:xfrm>
          <a:prstGeom prst="rect">
            <a:avLst/>
          </a:prstGeom>
        </p:spPr>
      </p:pic>
      <p:sp>
        <p:nvSpPr>
          <p:cNvPr id="1878" name="object 1878"/>
          <p:cNvSpPr/>
          <p:nvPr/>
        </p:nvSpPr>
        <p:spPr>
          <a:xfrm>
            <a:off x="3070377" y="1739392"/>
            <a:ext cx="0" cy="2580640"/>
          </a:xfrm>
          <a:custGeom>
            <a:avLst/>
            <a:gdLst/>
            <a:ahLst/>
            <a:cxnLst/>
            <a:rect l="l" t="t" r="r" b="b"/>
            <a:pathLst>
              <a:path h="2580640">
                <a:moveTo>
                  <a:pt x="0" y="2580132"/>
                </a:moveTo>
                <a:lnTo>
                  <a:pt x="0" y="0"/>
                </a:lnTo>
              </a:path>
            </a:pathLst>
          </a:custGeom>
          <a:ln w="12700">
            <a:solidFill>
              <a:srgbClr val="9933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3133623" y="4492498"/>
            <a:ext cx="464820" cy="615315"/>
          </a:xfrm>
          <a:custGeom>
            <a:avLst/>
            <a:gdLst/>
            <a:ahLst/>
            <a:cxnLst/>
            <a:rect l="l" t="t" r="r" b="b"/>
            <a:pathLst>
              <a:path w="464820" h="615314">
                <a:moveTo>
                  <a:pt x="76200" y="38100"/>
                </a:moveTo>
                <a:lnTo>
                  <a:pt x="0" y="0"/>
                </a:lnTo>
                <a:lnTo>
                  <a:pt x="15240" y="83820"/>
                </a:lnTo>
                <a:lnTo>
                  <a:pt x="30480" y="72390"/>
                </a:lnTo>
                <a:lnTo>
                  <a:pt x="30480" y="56388"/>
                </a:lnTo>
                <a:lnTo>
                  <a:pt x="45720" y="44958"/>
                </a:lnTo>
                <a:lnTo>
                  <a:pt x="53403" y="55197"/>
                </a:lnTo>
                <a:lnTo>
                  <a:pt x="76200" y="38100"/>
                </a:lnTo>
                <a:close/>
              </a:path>
              <a:path w="464820" h="615314">
                <a:moveTo>
                  <a:pt x="53403" y="55197"/>
                </a:moveTo>
                <a:lnTo>
                  <a:pt x="45720" y="44958"/>
                </a:lnTo>
                <a:lnTo>
                  <a:pt x="30480" y="56388"/>
                </a:lnTo>
                <a:lnTo>
                  <a:pt x="38163" y="66627"/>
                </a:lnTo>
                <a:lnTo>
                  <a:pt x="53403" y="55197"/>
                </a:lnTo>
                <a:close/>
              </a:path>
              <a:path w="464820" h="615314">
                <a:moveTo>
                  <a:pt x="38163" y="66627"/>
                </a:moveTo>
                <a:lnTo>
                  <a:pt x="30480" y="56388"/>
                </a:lnTo>
                <a:lnTo>
                  <a:pt x="30480" y="72390"/>
                </a:lnTo>
                <a:lnTo>
                  <a:pt x="38163" y="66627"/>
                </a:lnTo>
                <a:close/>
              </a:path>
              <a:path w="464820" h="615314">
                <a:moveTo>
                  <a:pt x="464820" y="603504"/>
                </a:moveTo>
                <a:lnTo>
                  <a:pt x="53403" y="55197"/>
                </a:lnTo>
                <a:lnTo>
                  <a:pt x="38163" y="66627"/>
                </a:lnTo>
                <a:lnTo>
                  <a:pt x="449580" y="614934"/>
                </a:lnTo>
                <a:lnTo>
                  <a:pt x="464820" y="60350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80" name="object 1880"/>
          <p:cNvGrpSpPr/>
          <p:nvPr/>
        </p:nvGrpSpPr>
        <p:grpSpPr>
          <a:xfrm>
            <a:off x="4571517" y="1549654"/>
            <a:ext cx="1414780" cy="1540510"/>
            <a:chOff x="4571517" y="1549654"/>
            <a:chExt cx="1414780" cy="1540510"/>
          </a:xfrm>
        </p:grpSpPr>
        <p:pic>
          <p:nvPicPr>
            <p:cNvPr id="1881" name="object 1881"/>
            <p:cNvPicPr/>
            <p:nvPr/>
          </p:nvPicPr>
          <p:blipFill>
            <a:blip r:embed="rId278" cstate="print"/>
            <a:stretch>
              <a:fillRect/>
            </a:stretch>
          </p:blipFill>
          <p:spPr>
            <a:xfrm>
              <a:off x="4571517" y="1686052"/>
              <a:ext cx="1367027" cy="1403603"/>
            </a:xfrm>
            <a:prstGeom prst="rect">
              <a:avLst/>
            </a:prstGeom>
          </p:spPr>
        </p:pic>
        <p:sp>
          <p:nvSpPr>
            <p:cNvPr id="1882" name="object 1882"/>
            <p:cNvSpPr/>
            <p:nvPr/>
          </p:nvSpPr>
          <p:spPr>
            <a:xfrm>
              <a:off x="5688132" y="1549654"/>
              <a:ext cx="297815" cy="415290"/>
            </a:xfrm>
            <a:custGeom>
              <a:avLst/>
              <a:gdLst/>
              <a:ahLst/>
              <a:cxnLst/>
              <a:rect l="l" t="t" r="r" b="b"/>
              <a:pathLst>
                <a:path w="297814" h="415289">
                  <a:moveTo>
                    <a:pt x="27377" y="365067"/>
                  </a:moveTo>
                  <a:lnTo>
                    <a:pt x="20264" y="365140"/>
                  </a:lnTo>
                  <a:lnTo>
                    <a:pt x="11370" y="368700"/>
                  </a:lnTo>
                  <a:lnTo>
                    <a:pt x="4286" y="375665"/>
                  </a:lnTo>
                  <a:lnTo>
                    <a:pt x="0" y="385129"/>
                  </a:lnTo>
                  <a:lnTo>
                    <a:pt x="0" y="394620"/>
                  </a:lnTo>
                  <a:lnTo>
                    <a:pt x="3750" y="403633"/>
                  </a:lnTo>
                  <a:lnTo>
                    <a:pt x="11144" y="410717"/>
                  </a:lnTo>
                  <a:lnTo>
                    <a:pt x="14954" y="412468"/>
                  </a:lnTo>
                  <a:lnTo>
                    <a:pt x="14954" y="383285"/>
                  </a:lnTo>
                  <a:lnTo>
                    <a:pt x="27377" y="365067"/>
                  </a:lnTo>
                  <a:close/>
                </a:path>
                <a:path w="297814" h="415289">
                  <a:moveTo>
                    <a:pt x="47533" y="379482"/>
                  </a:moveTo>
                  <a:lnTo>
                    <a:pt x="46196" y="376058"/>
                  </a:lnTo>
                  <a:lnTo>
                    <a:pt x="46196" y="376216"/>
                  </a:lnTo>
                  <a:lnTo>
                    <a:pt x="39338" y="368807"/>
                  </a:lnTo>
                  <a:lnTo>
                    <a:pt x="30110" y="365057"/>
                  </a:lnTo>
                  <a:lnTo>
                    <a:pt x="27377" y="365067"/>
                  </a:lnTo>
                  <a:lnTo>
                    <a:pt x="14954" y="383285"/>
                  </a:lnTo>
                  <a:lnTo>
                    <a:pt x="35528" y="397001"/>
                  </a:lnTo>
                  <a:lnTo>
                    <a:pt x="47533" y="379482"/>
                  </a:lnTo>
                  <a:close/>
                </a:path>
                <a:path w="297814" h="415289">
                  <a:moveTo>
                    <a:pt x="49911" y="395470"/>
                  </a:moveTo>
                  <a:lnTo>
                    <a:pt x="49911" y="385571"/>
                  </a:lnTo>
                  <a:lnTo>
                    <a:pt x="47533" y="379482"/>
                  </a:lnTo>
                  <a:lnTo>
                    <a:pt x="35528" y="397001"/>
                  </a:lnTo>
                  <a:lnTo>
                    <a:pt x="14954" y="383285"/>
                  </a:lnTo>
                  <a:lnTo>
                    <a:pt x="14954" y="412468"/>
                  </a:lnTo>
                  <a:lnTo>
                    <a:pt x="20264" y="414908"/>
                  </a:lnTo>
                  <a:lnTo>
                    <a:pt x="30110" y="414982"/>
                  </a:lnTo>
                  <a:lnTo>
                    <a:pt x="38790" y="411575"/>
                  </a:lnTo>
                  <a:lnTo>
                    <a:pt x="46196" y="404621"/>
                  </a:lnTo>
                  <a:lnTo>
                    <a:pt x="49911" y="395470"/>
                  </a:lnTo>
                  <a:close/>
                </a:path>
                <a:path w="297814" h="415289">
                  <a:moveTo>
                    <a:pt x="297656" y="14477"/>
                  </a:moveTo>
                  <a:lnTo>
                    <a:pt x="276320" y="0"/>
                  </a:lnTo>
                  <a:lnTo>
                    <a:pt x="27377" y="365067"/>
                  </a:lnTo>
                  <a:lnTo>
                    <a:pt x="30110" y="365057"/>
                  </a:lnTo>
                  <a:lnTo>
                    <a:pt x="39338" y="368807"/>
                  </a:lnTo>
                  <a:lnTo>
                    <a:pt x="46196" y="376216"/>
                  </a:lnTo>
                  <a:lnTo>
                    <a:pt x="46196" y="376058"/>
                  </a:lnTo>
                  <a:lnTo>
                    <a:pt x="47533" y="379482"/>
                  </a:lnTo>
                  <a:lnTo>
                    <a:pt x="297656" y="144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83" name="object 1883"/>
          <p:cNvGrpSpPr/>
          <p:nvPr/>
        </p:nvGrpSpPr>
        <p:grpSpPr>
          <a:xfrm>
            <a:off x="6833882" y="1164844"/>
            <a:ext cx="1778000" cy="1316355"/>
            <a:chOff x="6833882" y="1164844"/>
            <a:chExt cx="1778000" cy="1316355"/>
          </a:xfrm>
        </p:grpSpPr>
        <p:pic>
          <p:nvPicPr>
            <p:cNvPr id="1884" name="object 1884"/>
            <p:cNvPicPr/>
            <p:nvPr/>
          </p:nvPicPr>
          <p:blipFill>
            <a:blip r:embed="rId279" cstate="print"/>
            <a:stretch>
              <a:fillRect/>
            </a:stretch>
          </p:blipFill>
          <p:spPr>
            <a:xfrm>
              <a:off x="6833882" y="1164844"/>
              <a:ext cx="1777745" cy="1315974"/>
            </a:xfrm>
            <a:prstGeom prst="rect">
              <a:avLst/>
            </a:prstGeom>
          </p:spPr>
        </p:pic>
        <p:sp>
          <p:nvSpPr>
            <p:cNvPr id="1885" name="object 1885"/>
            <p:cNvSpPr/>
            <p:nvPr/>
          </p:nvSpPr>
          <p:spPr>
            <a:xfrm>
              <a:off x="7134110" y="1415542"/>
              <a:ext cx="422275" cy="426084"/>
            </a:xfrm>
            <a:custGeom>
              <a:avLst/>
              <a:gdLst/>
              <a:ahLst/>
              <a:cxnLst/>
              <a:rect l="l" t="t" r="r" b="b"/>
              <a:pathLst>
                <a:path w="422275" h="426085">
                  <a:moveTo>
                    <a:pt x="0" y="0"/>
                  </a:moveTo>
                  <a:lnTo>
                    <a:pt x="0" y="425958"/>
                  </a:lnTo>
                  <a:lnTo>
                    <a:pt x="422148" y="425958"/>
                  </a:lnTo>
                  <a:lnTo>
                    <a:pt x="422148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86" name="object 1886"/>
          <p:cNvSpPr txBox="1"/>
          <p:nvPr/>
        </p:nvSpPr>
        <p:spPr>
          <a:xfrm>
            <a:off x="4322336" y="3176016"/>
            <a:ext cx="70358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50" spc="-15" baseline="14619" dirty="0">
                <a:latin typeface="Arial"/>
                <a:cs typeface="Arial"/>
              </a:rPr>
              <a:t>V</a:t>
            </a:r>
            <a:r>
              <a:rPr sz="1300" spc="-10" dirty="0">
                <a:latin typeface="Arial"/>
                <a:cs typeface="Arial"/>
              </a:rPr>
              <a:t>NOSE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87" name="object 1887"/>
          <p:cNvSpPr txBox="1"/>
          <p:nvPr/>
        </p:nvSpPr>
        <p:spPr>
          <a:xfrm>
            <a:off x="5837192" y="1285494"/>
            <a:ext cx="68643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50" spc="-15" baseline="14619" dirty="0">
                <a:latin typeface="Arial"/>
                <a:cs typeface="Arial"/>
              </a:rPr>
              <a:t>V</a:t>
            </a:r>
            <a:r>
              <a:rPr sz="1300" spc="-10" dirty="0">
                <a:latin typeface="Arial"/>
                <a:cs typeface="Arial"/>
              </a:rPr>
              <a:t>QPC1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88" name="object 1888"/>
          <p:cNvSpPr/>
          <p:nvPr/>
        </p:nvSpPr>
        <p:spPr>
          <a:xfrm>
            <a:off x="4646193" y="2851245"/>
            <a:ext cx="307340" cy="360680"/>
          </a:xfrm>
          <a:custGeom>
            <a:avLst/>
            <a:gdLst/>
            <a:ahLst/>
            <a:cxnLst/>
            <a:rect l="l" t="t" r="r" b="b"/>
            <a:pathLst>
              <a:path w="307339" h="360680">
                <a:moveTo>
                  <a:pt x="277291" y="50053"/>
                </a:moveTo>
                <a:lnTo>
                  <a:pt x="273986" y="49732"/>
                </a:lnTo>
                <a:lnTo>
                  <a:pt x="265176" y="44862"/>
                </a:lnTo>
                <a:lnTo>
                  <a:pt x="258901" y="36909"/>
                </a:lnTo>
                <a:lnTo>
                  <a:pt x="257746" y="33005"/>
                </a:lnTo>
                <a:lnTo>
                  <a:pt x="0" y="344328"/>
                </a:lnTo>
                <a:lnTo>
                  <a:pt x="19812" y="360330"/>
                </a:lnTo>
                <a:lnTo>
                  <a:pt x="277291" y="50053"/>
                </a:lnTo>
                <a:close/>
              </a:path>
              <a:path w="307339" h="360680">
                <a:moveTo>
                  <a:pt x="306800" y="22574"/>
                </a:moveTo>
                <a:lnTo>
                  <a:pt x="303883" y="13192"/>
                </a:lnTo>
                <a:lnTo>
                  <a:pt x="297180" y="5238"/>
                </a:lnTo>
                <a:lnTo>
                  <a:pt x="288369" y="797"/>
                </a:lnTo>
                <a:lnTo>
                  <a:pt x="278701" y="0"/>
                </a:lnTo>
                <a:lnTo>
                  <a:pt x="269319" y="2774"/>
                </a:lnTo>
                <a:lnTo>
                  <a:pt x="261365" y="9048"/>
                </a:lnTo>
                <a:lnTo>
                  <a:pt x="256924" y="17859"/>
                </a:lnTo>
                <a:lnTo>
                  <a:pt x="256127" y="27527"/>
                </a:lnTo>
                <a:lnTo>
                  <a:pt x="257746" y="33005"/>
                </a:lnTo>
                <a:lnTo>
                  <a:pt x="271272" y="16668"/>
                </a:lnTo>
                <a:lnTo>
                  <a:pt x="291084" y="33432"/>
                </a:lnTo>
                <a:lnTo>
                  <a:pt x="291084" y="48363"/>
                </a:lnTo>
                <a:lnTo>
                  <a:pt x="293036" y="47755"/>
                </a:lnTo>
                <a:lnTo>
                  <a:pt x="300990" y="41052"/>
                </a:lnTo>
                <a:lnTo>
                  <a:pt x="305859" y="32242"/>
                </a:lnTo>
                <a:lnTo>
                  <a:pt x="306800" y="22574"/>
                </a:lnTo>
                <a:close/>
              </a:path>
              <a:path w="307339" h="360680">
                <a:moveTo>
                  <a:pt x="291084" y="33432"/>
                </a:moveTo>
                <a:lnTo>
                  <a:pt x="271272" y="16668"/>
                </a:lnTo>
                <a:lnTo>
                  <a:pt x="257746" y="33005"/>
                </a:lnTo>
                <a:lnTo>
                  <a:pt x="258901" y="36909"/>
                </a:lnTo>
                <a:lnTo>
                  <a:pt x="265176" y="44862"/>
                </a:lnTo>
                <a:lnTo>
                  <a:pt x="273986" y="49732"/>
                </a:lnTo>
                <a:lnTo>
                  <a:pt x="277291" y="50053"/>
                </a:lnTo>
                <a:lnTo>
                  <a:pt x="291084" y="33432"/>
                </a:lnTo>
                <a:close/>
              </a:path>
              <a:path w="307339" h="360680">
                <a:moveTo>
                  <a:pt x="291084" y="48363"/>
                </a:moveTo>
                <a:lnTo>
                  <a:pt x="291084" y="33432"/>
                </a:lnTo>
                <a:lnTo>
                  <a:pt x="277291" y="50053"/>
                </a:lnTo>
                <a:lnTo>
                  <a:pt x="283654" y="50673"/>
                </a:lnTo>
                <a:lnTo>
                  <a:pt x="291084" y="483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object 1889"/>
          <p:cNvSpPr txBox="1"/>
          <p:nvPr/>
        </p:nvSpPr>
        <p:spPr>
          <a:xfrm>
            <a:off x="2225566" y="6545580"/>
            <a:ext cx="4826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1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µm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90" name="object 1890"/>
          <p:cNvSpPr txBox="1"/>
          <p:nvPr/>
        </p:nvSpPr>
        <p:spPr>
          <a:xfrm>
            <a:off x="423436" y="6130288"/>
            <a:ext cx="12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891" name="object 1891"/>
          <p:cNvGrpSpPr/>
          <p:nvPr/>
        </p:nvGrpSpPr>
        <p:grpSpPr>
          <a:xfrm>
            <a:off x="923823" y="5102098"/>
            <a:ext cx="1902460" cy="1271905"/>
            <a:chOff x="923823" y="5102098"/>
            <a:chExt cx="1902460" cy="1271905"/>
          </a:xfrm>
        </p:grpSpPr>
        <p:pic>
          <p:nvPicPr>
            <p:cNvPr id="1892" name="object 1892"/>
            <p:cNvPicPr/>
            <p:nvPr/>
          </p:nvPicPr>
          <p:blipFill>
            <a:blip r:embed="rId280" cstate="print"/>
            <a:stretch>
              <a:fillRect/>
            </a:stretch>
          </p:blipFill>
          <p:spPr>
            <a:xfrm>
              <a:off x="1537995" y="5159248"/>
              <a:ext cx="818387" cy="574548"/>
            </a:xfrm>
            <a:prstGeom prst="rect">
              <a:avLst/>
            </a:prstGeom>
          </p:spPr>
        </p:pic>
        <p:pic>
          <p:nvPicPr>
            <p:cNvPr id="1893" name="object 1893"/>
            <p:cNvPicPr/>
            <p:nvPr/>
          </p:nvPicPr>
          <p:blipFill>
            <a:blip r:embed="rId279" cstate="print"/>
            <a:stretch>
              <a:fillRect/>
            </a:stretch>
          </p:blipFill>
          <p:spPr>
            <a:xfrm>
              <a:off x="1103655" y="5102098"/>
              <a:ext cx="1722120" cy="1271777"/>
            </a:xfrm>
            <a:prstGeom prst="rect">
              <a:avLst/>
            </a:prstGeom>
          </p:spPr>
        </p:pic>
        <p:sp>
          <p:nvSpPr>
            <p:cNvPr id="1894" name="object 1894"/>
            <p:cNvSpPr/>
            <p:nvPr/>
          </p:nvSpPr>
          <p:spPr>
            <a:xfrm>
              <a:off x="1008405" y="5167630"/>
              <a:ext cx="399415" cy="224790"/>
            </a:xfrm>
            <a:custGeom>
              <a:avLst/>
              <a:gdLst/>
              <a:ahLst/>
              <a:cxnLst/>
              <a:rect l="l" t="t" r="r" b="b"/>
              <a:pathLst>
                <a:path w="399415" h="224789">
                  <a:moveTo>
                    <a:pt x="42672" y="13715"/>
                  </a:moveTo>
                  <a:lnTo>
                    <a:pt x="14478" y="0"/>
                  </a:lnTo>
                  <a:lnTo>
                    <a:pt x="0" y="28194"/>
                  </a:lnTo>
                  <a:lnTo>
                    <a:pt x="28956" y="41910"/>
                  </a:lnTo>
                  <a:lnTo>
                    <a:pt x="42672" y="13715"/>
                  </a:lnTo>
                  <a:close/>
                </a:path>
                <a:path w="399415" h="224789">
                  <a:moveTo>
                    <a:pt x="99822" y="42671"/>
                  </a:moveTo>
                  <a:lnTo>
                    <a:pt x="71628" y="28193"/>
                  </a:lnTo>
                  <a:lnTo>
                    <a:pt x="57150" y="56388"/>
                  </a:lnTo>
                  <a:lnTo>
                    <a:pt x="85344" y="70866"/>
                  </a:lnTo>
                  <a:lnTo>
                    <a:pt x="99822" y="42671"/>
                  </a:lnTo>
                  <a:close/>
                </a:path>
                <a:path w="399415" h="224789">
                  <a:moveTo>
                    <a:pt x="156210" y="70865"/>
                  </a:moveTo>
                  <a:lnTo>
                    <a:pt x="128016" y="56387"/>
                  </a:lnTo>
                  <a:lnTo>
                    <a:pt x="113538" y="85343"/>
                  </a:lnTo>
                  <a:lnTo>
                    <a:pt x="142494" y="99059"/>
                  </a:lnTo>
                  <a:lnTo>
                    <a:pt x="156210" y="70865"/>
                  </a:lnTo>
                  <a:close/>
                </a:path>
                <a:path w="399415" h="224789">
                  <a:moveTo>
                    <a:pt x="213360" y="99059"/>
                  </a:moveTo>
                  <a:lnTo>
                    <a:pt x="185166" y="85343"/>
                  </a:lnTo>
                  <a:lnTo>
                    <a:pt x="170688" y="113538"/>
                  </a:lnTo>
                  <a:lnTo>
                    <a:pt x="198882" y="128015"/>
                  </a:lnTo>
                  <a:lnTo>
                    <a:pt x="213360" y="99059"/>
                  </a:lnTo>
                  <a:close/>
                </a:path>
                <a:path w="399415" h="224789">
                  <a:moveTo>
                    <a:pt x="269748" y="128015"/>
                  </a:moveTo>
                  <a:lnTo>
                    <a:pt x="241554" y="113537"/>
                  </a:lnTo>
                  <a:lnTo>
                    <a:pt x="227076" y="141731"/>
                  </a:lnTo>
                  <a:lnTo>
                    <a:pt x="256032" y="156210"/>
                  </a:lnTo>
                  <a:lnTo>
                    <a:pt x="269748" y="128015"/>
                  </a:lnTo>
                  <a:close/>
                </a:path>
                <a:path w="399415" h="224789">
                  <a:moveTo>
                    <a:pt x="326898" y="156210"/>
                  </a:moveTo>
                  <a:lnTo>
                    <a:pt x="298704" y="141731"/>
                  </a:lnTo>
                  <a:lnTo>
                    <a:pt x="284226" y="170687"/>
                  </a:lnTo>
                  <a:lnTo>
                    <a:pt x="312420" y="184403"/>
                  </a:lnTo>
                  <a:lnTo>
                    <a:pt x="326898" y="156210"/>
                  </a:lnTo>
                  <a:close/>
                </a:path>
                <a:path w="399415" h="224789">
                  <a:moveTo>
                    <a:pt x="399288" y="210311"/>
                  </a:moveTo>
                  <a:lnTo>
                    <a:pt x="364236" y="139445"/>
                  </a:lnTo>
                  <a:lnTo>
                    <a:pt x="321564" y="224790"/>
                  </a:lnTo>
                  <a:lnTo>
                    <a:pt x="340614" y="221241"/>
                  </a:lnTo>
                  <a:lnTo>
                    <a:pt x="340614" y="198881"/>
                  </a:lnTo>
                  <a:lnTo>
                    <a:pt x="355092" y="170687"/>
                  </a:lnTo>
                  <a:lnTo>
                    <a:pt x="364236" y="175260"/>
                  </a:lnTo>
                  <a:lnTo>
                    <a:pt x="364236" y="216841"/>
                  </a:lnTo>
                  <a:lnTo>
                    <a:pt x="399288" y="210311"/>
                  </a:lnTo>
                  <a:close/>
                </a:path>
                <a:path w="399415" h="224789">
                  <a:moveTo>
                    <a:pt x="364236" y="175260"/>
                  </a:moveTo>
                  <a:lnTo>
                    <a:pt x="355092" y="170687"/>
                  </a:lnTo>
                  <a:lnTo>
                    <a:pt x="340614" y="198881"/>
                  </a:lnTo>
                  <a:lnTo>
                    <a:pt x="349758" y="203454"/>
                  </a:lnTo>
                  <a:lnTo>
                    <a:pt x="364236" y="175260"/>
                  </a:lnTo>
                  <a:close/>
                </a:path>
                <a:path w="399415" h="224789">
                  <a:moveTo>
                    <a:pt x="364236" y="216841"/>
                  </a:moveTo>
                  <a:lnTo>
                    <a:pt x="364236" y="175260"/>
                  </a:lnTo>
                  <a:lnTo>
                    <a:pt x="349758" y="203454"/>
                  </a:lnTo>
                  <a:lnTo>
                    <a:pt x="340614" y="198881"/>
                  </a:lnTo>
                  <a:lnTo>
                    <a:pt x="340614" y="221241"/>
                  </a:lnTo>
                  <a:lnTo>
                    <a:pt x="364236" y="2168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5" name="object 1895"/>
            <p:cNvSpPr/>
            <p:nvPr/>
          </p:nvSpPr>
          <p:spPr>
            <a:xfrm>
              <a:off x="923823" y="6077458"/>
              <a:ext cx="468630" cy="292735"/>
            </a:xfrm>
            <a:custGeom>
              <a:avLst/>
              <a:gdLst/>
              <a:ahLst/>
              <a:cxnLst/>
              <a:rect l="l" t="t" r="r" b="b"/>
              <a:pathLst>
                <a:path w="468630" h="292735">
                  <a:moveTo>
                    <a:pt x="468630" y="27432"/>
                  </a:moveTo>
                  <a:lnTo>
                    <a:pt x="452628" y="0"/>
                  </a:lnTo>
                  <a:lnTo>
                    <a:pt x="425196" y="16002"/>
                  </a:lnTo>
                  <a:lnTo>
                    <a:pt x="441198" y="43434"/>
                  </a:lnTo>
                  <a:lnTo>
                    <a:pt x="468630" y="27432"/>
                  </a:lnTo>
                  <a:close/>
                </a:path>
                <a:path w="468630" h="292735">
                  <a:moveTo>
                    <a:pt x="413766" y="59436"/>
                  </a:moveTo>
                  <a:lnTo>
                    <a:pt x="397764" y="32004"/>
                  </a:lnTo>
                  <a:lnTo>
                    <a:pt x="370332" y="48006"/>
                  </a:lnTo>
                  <a:lnTo>
                    <a:pt x="386334" y="75438"/>
                  </a:lnTo>
                  <a:lnTo>
                    <a:pt x="413766" y="59436"/>
                  </a:lnTo>
                  <a:close/>
                </a:path>
                <a:path w="468630" h="292735">
                  <a:moveTo>
                    <a:pt x="358902" y="91440"/>
                  </a:moveTo>
                  <a:lnTo>
                    <a:pt x="342900" y="64008"/>
                  </a:lnTo>
                  <a:lnTo>
                    <a:pt x="315468" y="80010"/>
                  </a:lnTo>
                  <a:lnTo>
                    <a:pt x="331470" y="107442"/>
                  </a:lnTo>
                  <a:lnTo>
                    <a:pt x="358902" y="91440"/>
                  </a:lnTo>
                  <a:close/>
                </a:path>
                <a:path w="468630" h="292735">
                  <a:moveTo>
                    <a:pt x="304038" y="123444"/>
                  </a:moveTo>
                  <a:lnTo>
                    <a:pt x="288036" y="96012"/>
                  </a:lnTo>
                  <a:lnTo>
                    <a:pt x="260604" y="112014"/>
                  </a:lnTo>
                  <a:lnTo>
                    <a:pt x="276606" y="139446"/>
                  </a:lnTo>
                  <a:lnTo>
                    <a:pt x="304038" y="123444"/>
                  </a:lnTo>
                  <a:close/>
                </a:path>
                <a:path w="468630" h="292735">
                  <a:moveTo>
                    <a:pt x="249174" y="155448"/>
                  </a:moveTo>
                  <a:lnTo>
                    <a:pt x="233172" y="128016"/>
                  </a:lnTo>
                  <a:lnTo>
                    <a:pt x="205740" y="144780"/>
                  </a:lnTo>
                  <a:lnTo>
                    <a:pt x="221742" y="172212"/>
                  </a:lnTo>
                  <a:lnTo>
                    <a:pt x="249174" y="155448"/>
                  </a:lnTo>
                  <a:close/>
                </a:path>
                <a:path w="468630" h="292735">
                  <a:moveTo>
                    <a:pt x="194310" y="188214"/>
                  </a:moveTo>
                  <a:lnTo>
                    <a:pt x="178308" y="160782"/>
                  </a:lnTo>
                  <a:lnTo>
                    <a:pt x="150876" y="176784"/>
                  </a:lnTo>
                  <a:lnTo>
                    <a:pt x="166878" y="204216"/>
                  </a:lnTo>
                  <a:lnTo>
                    <a:pt x="194310" y="188214"/>
                  </a:lnTo>
                  <a:close/>
                </a:path>
                <a:path w="468630" h="292735">
                  <a:moveTo>
                    <a:pt x="139446" y="220218"/>
                  </a:moveTo>
                  <a:lnTo>
                    <a:pt x="123444" y="192786"/>
                  </a:lnTo>
                  <a:lnTo>
                    <a:pt x="96012" y="208788"/>
                  </a:lnTo>
                  <a:lnTo>
                    <a:pt x="112014" y="236220"/>
                  </a:lnTo>
                  <a:lnTo>
                    <a:pt x="139446" y="220218"/>
                  </a:lnTo>
                  <a:close/>
                </a:path>
                <a:path w="468630" h="292735">
                  <a:moveTo>
                    <a:pt x="46454" y="237696"/>
                  </a:moveTo>
                  <a:lnTo>
                    <a:pt x="30480" y="210312"/>
                  </a:lnTo>
                  <a:lnTo>
                    <a:pt x="0" y="283464"/>
                  </a:lnTo>
                  <a:lnTo>
                    <a:pt x="41148" y="288257"/>
                  </a:lnTo>
                  <a:lnTo>
                    <a:pt x="41148" y="240792"/>
                  </a:lnTo>
                  <a:lnTo>
                    <a:pt x="46454" y="237696"/>
                  </a:lnTo>
                  <a:close/>
                </a:path>
                <a:path w="468630" h="292735">
                  <a:moveTo>
                    <a:pt x="62456" y="265128"/>
                  </a:moveTo>
                  <a:lnTo>
                    <a:pt x="46454" y="237696"/>
                  </a:lnTo>
                  <a:lnTo>
                    <a:pt x="41148" y="240792"/>
                  </a:lnTo>
                  <a:lnTo>
                    <a:pt x="57150" y="268224"/>
                  </a:lnTo>
                  <a:lnTo>
                    <a:pt x="62456" y="265128"/>
                  </a:lnTo>
                  <a:close/>
                </a:path>
                <a:path w="468630" h="292735">
                  <a:moveTo>
                    <a:pt x="78486" y="292608"/>
                  </a:moveTo>
                  <a:lnTo>
                    <a:pt x="62456" y="265128"/>
                  </a:lnTo>
                  <a:lnTo>
                    <a:pt x="57150" y="268224"/>
                  </a:lnTo>
                  <a:lnTo>
                    <a:pt x="41148" y="240792"/>
                  </a:lnTo>
                  <a:lnTo>
                    <a:pt x="41148" y="288257"/>
                  </a:lnTo>
                  <a:lnTo>
                    <a:pt x="78486" y="292608"/>
                  </a:lnTo>
                  <a:close/>
                </a:path>
                <a:path w="468630" h="292735">
                  <a:moveTo>
                    <a:pt x="84582" y="252222"/>
                  </a:moveTo>
                  <a:lnTo>
                    <a:pt x="68580" y="224790"/>
                  </a:lnTo>
                  <a:lnTo>
                    <a:pt x="46454" y="237696"/>
                  </a:lnTo>
                  <a:lnTo>
                    <a:pt x="62456" y="265128"/>
                  </a:lnTo>
                  <a:lnTo>
                    <a:pt x="84582" y="2522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6" name="object 1896"/>
            <p:cNvPicPr/>
            <p:nvPr/>
          </p:nvPicPr>
          <p:blipFill>
            <a:blip r:embed="rId281" cstate="print"/>
            <a:stretch>
              <a:fillRect/>
            </a:stretch>
          </p:blipFill>
          <p:spPr>
            <a:xfrm>
              <a:off x="1602003" y="5537962"/>
              <a:ext cx="614933" cy="416052"/>
            </a:xfrm>
            <a:prstGeom prst="rect">
              <a:avLst/>
            </a:prstGeom>
          </p:spPr>
        </p:pic>
      </p:grpSp>
      <p:grpSp>
        <p:nvGrpSpPr>
          <p:cNvPr id="1897" name="object 1897"/>
          <p:cNvGrpSpPr/>
          <p:nvPr/>
        </p:nvGrpSpPr>
        <p:grpSpPr>
          <a:xfrm>
            <a:off x="2287549" y="6470650"/>
            <a:ext cx="297180" cy="48895"/>
            <a:chOff x="2287549" y="6470650"/>
            <a:chExt cx="297180" cy="48895"/>
          </a:xfrm>
        </p:grpSpPr>
        <p:sp>
          <p:nvSpPr>
            <p:cNvPr id="1898" name="object 1898"/>
            <p:cNvSpPr/>
            <p:nvPr/>
          </p:nvSpPr>
          <p:spPr>
            <a:xfrm>
              <a:off x="2298471" y="6498844"/>
              <a:ext cx="280035" cy="0"/>
            </a:xfrm>
            <a:custGeom>
              <a:avLst/>
              <a:gdLst/>
              <a:ahLst/>
              <a:cxnLst/>
              <a:rect l="l" t="t" r="r" b="b"/>
              <a:pathLst>
                <a:path w="280035">
                  <a:moveTo>
                    <a:pt x="0" y="0"/>
                  </a:moveTo>
                  <a:lnTo>
                    <a:pt x="27965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9" name="object 1899"/>
            <p:cNvSpPr/>
            <p:nvPr/>
          </p:nvSpPr>
          <p:spPr>
            <a:xfrm>
              <a:off x="2578125" y="6470650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5">
                  <a:moveTo>
                    <a:pt x="0" y="0"/>
                  </a:moveTo>
                  <a:lnTo>
                    <a:pt x="0" y="4876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0" name="object 1900"/>
            <p:cNvSpPr/>
            <p:nvPr/>
          </p:nvSpPr>
          <p:spPr>
            <a:xfrm>
              <a:off x="2293899" y="6470650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5">
                  <a:moveTo>
                    <a:pt x="0" y="0"/>
                  </a:moveTo>
                  <a:lnTo>
                    <a:pt x="0" y="4876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1" name="object 1901"/>
          <p:cNvSpPr txBox="1"/>
          <p:nvPr/>
        </p:nvSpPr>
        <p:spPr>
          <a:xfrm>
            <a:off x="5806966" y="6547104"/>
            <a:ext cx="326580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slide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from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A.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Huibers,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Thesis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(1999)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100"/>
              </a:spcBef>
            </a:pPr>
            <a:r>
              <a:rPr dirty="0"/>
              <a:t>Open</a:t>
            </a:r>
            <a:r>
              <a:rPr spc="-35" dirty="0"/>
              <a:t> </a:t>
            </a:r>
            <a:r>
              <a:rPr dirty="0"/>
              <a:t>vs.</a:t>
            </a:r>
            <a:r>
              <a:rPr spc="-45" dirty="0"/>
              <a:t> </a:t>
            </a:r>
            <a:r>
              <a:rPr spc="-10" dirty="0"/>
              <a:t>Closed</a:t>
            </a:r>
          </a:p>
        </p:txBody>
      </p:sp>
      <p:sp>
        <p:nvSpPr>
          <p:cNvPr id="3" name="object 3"/>
          <p:cNvSpPr/>
          <p:nvPr/>
        </p:nvSpPr>
        <p:spPr>
          <a:xfrm>
            <a:off x="233451" y="682498"/>
            <a:ext cx="8597900" cy="0"/>
          </a:xfrm>
          <a:custGeom>
            <a:avLst/>
            <a:gdLst/>
            <a:ahLst/>
            <a:cxnLst/>
            <a:rect l="l" t="t" r="r" b="b"/>
            <a:pathLst>
              <a:path w="8597900">
                <a:moveTo>
                  <a:pt x="0" y="0"/>
                </a:moveTo>
                <a:lnTo>
                  <a:pt x="8597646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1902" y="1409446"/>
            <a:ext cx="3436620" cy="28133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551" y="1400302"/>
            <a:ext cx="3422903" cy="280187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140225" y="1034542"/>
            <a:ext cx="0" cy="5786755"/>
          </a:xfrm>
          <a:custGeom>
            <a:avLst/>
            <a:gdLst/>
            <a:ahLst/>
            <a:cxnLst/>
            <a:rect l="l" t="t" r="r" b="b"/>
            <a:pathLst>
              <a:path h="5786755">
                <a:moveTo>
                  <a:pt x="0" y="0"/>
                </a:moveTo>
                <a:lnTo>
                  <a:pt x="0" y="5786628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3323" y="968502"/>
            <a:ext cx="11658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Open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Dot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11385" y="976129"/>
            <a:ext cx="13430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Closed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Dot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2118" y="4562094"/>
            <a:ext cx="3278504" cy="956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algn="ctr">
              <a:lnSpc>
                <a:spcPts val="750"/>
              </a:lnSpc>
              <a:spcBef>
                <a:spcPts val="100"/>
              </a:spcBef>
            </a:pPr>
            <a:r>
              <a:rPr sz="1000" spc="-5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  <a:p>
            <a:pPr marL="77470" indent="-47625">
              <a:lnSpc>
                <a:spcPts val="1350"/>
              </a:lnSpc>
              <a:buSzPct val="53333"/>
              <a:buChar char="•"/>
              <a:tabLst>
                <a:tab pos="77470" algn="l"/>
              </a:tabLst>
            </a:pPr>
            <a:r>
              <a:rPr sz="1500" dirty="0">
                <a:latin typeface="Arial"/>
                <a:cs typeface="Arial"/>
              </a:rPr>
              <a:t>V</a:t>
            </a:r>
            <a:r>
              <a:rPr sz="1500" baseline="-22222" dirty="0">
                <a:latin typeface="Arial"/>
                <a:cs typeface="Arial"/>
              </a:rPr>
              <a:t>gate</a:t>
            </a:r>
            <a:r>
              <a:rPr sz="1500" spc="172" baseline="-22222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set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allow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≥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2e</a:t>
            </a:r>
            <a:r>
              <a:rPr sz="1500" spc="1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/h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conductance</a:t>
            </a:r>
            <a:endParaRPr sz="15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65"/>
              </a:spcBef>
            </a:pPr>
            <a:r>
              <a:rPr sz="1500" dirty="0">
                <a:latin typeface="Arial"/>
                <a:cs typeface="Arial"/>
              </a:rPr>
              <a:t>through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each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point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contact</a:t>
            </a:r>
            <a:endParaRPr sz="1500">
              <a:latin typeface="Arial"/>
              <a:cs typeface="Arial"/>
            </a:endParaRPr>
          </a:p>
          <a:p>
            <a:pPr marL="77470" indent="-47625">
              <a:lnSpc>
                <a:spcPct val="100000"/>
              </a:lnSpc>
              <a:spcBef>
                <a:spcPts val="1260"/>
              </a:spcBef>
              <a:buSzPct val="53333"/>
              <a:buChar char="•"/>
              <a:tabLst>
                <a:tab pos="77470" algn="l"/>
              </a:tabLst>
            </a:pPr>
            <a:r>
              <a:rPr sz="1500" dirty="0">
                <a:latin typeface="Arial"/>
                <a:cs typeface="Arial"/>
              </a:rPr>
              <a:t>Dot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well-</a:t>
            </a:r>
            <a:r>
              <a:rPr sz="1500" dirty="0">
                <a:latin typeface="Arial"/>
                <a:cs typeface="Arial"/>
              </a:rPr>
              <a:t>connected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reservoirs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7518" y="5606034"/>
            <a:ext cx="3477260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8255">
              <a:lnSpc>
                <a:spcPct val="120300"/>
              </a:lnSpc>
              <a:spcBef>
                <a:spcPts val="100"/>
              </a:spcBef>
              <a:buSzPct val="53333"/>
              <a:buChar char="•"/>
              <a:tabLst>
                <a:tab pos="52069" algn="l"/>
              </a:tabLst>
            </a:pPr>
            <a:r>
              <a:rPr sz="1500" dirty="0">
                <a:latin typeface="Arial"/>
                <a:cs typeface="Arial"/>
              </a:rPr>
              <a:t>	Transport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measurements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exhibit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CF</a:t>
            </a:r>
            <a:r>
              <a:rPr sz="1500" spc="-25" dirty="0">
                <a:latin typeface="Arial"/>
                <a:cs typeface="Arial"/>
              </a:rPr>
              <a:t> and </a:t>
            </a:r>
            <a:r>
              <a:rPr sz="1500" dirty="0">
                <a:latin typeface="Arial"/>
                <a:cs typeface="Arial"/>
              </a:rPr>
              <a:t>Weak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Localization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2188" y="4562856"/>
            <a:ext cx="3602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-8255">
              <a:lnSpc>
                <a:spcPct val="120000"/>
              </a:lnSpc>
              <a:spcBef>
                <a:spcPts val="100"/>
              </a:spcBef>
              <a:buSzPct val="53333"/>
              <a:buChar char="•"/>
              <a:tabLst>
                <a:tab pos="77470" algn="l"/>
              </a:tabLst>
            </a:pPr>
            <a:r>
              <a:rPr sz="1500" dirty="0">
                <a:latin typeface="Arial"/>
                <a:cs typeface="Arial"/>
              </a:rPr>
              <a:t>	V</a:t>
            </a:r>
            <a:r>
              <a:rPr sz="1500" baseline="-22222" dirty="0">
                <a:latin typeface="Arial"/>
                <a:cs typeface="Arial"/>
              </a:rPr>
              <a:t>gate</a:t>
            </a:r>
            <a:r>
              <a:rPr sz="1500" spc="135" baseline="-22222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set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require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tunnelling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across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point contacts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87588" y="5225034"/>
            <a:ext cx="3401695" cy="1239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8255">
              <a:lnSpc>
                <a:spcPct val="120300"/>
              </a:lnSpc>
              <a:spcBef>
                <a:spcPts val="100"/>
              </a:spcBef>
              <a:buSzPct val="53333"/>
              <a:buChar char="•"/>
              <a:tabLst>
                <a:tab pos="52069" algn="l"/>
              </a:tabLst>
            </a:pPr>
            <a:r>
              <a:rPr sz="1500" dirty="0">
                <a:latin typeface="Arial"/>
                <a:cs typeface="Arial"/>
              </a:rPr>
              <a:t>	Dot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isolated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from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reservoirs,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contains </a:t>
            </a:r>
            <a:r>
              <a:rPr sz="1500" dirty="0">
                <a:latin typeface="Arial"/>
                <a:cs typeface="Arial"/>
              </a:rPr>
              <a:t>discrete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energy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levels</a:t>
            </a:r>
            <a:endParaRPr sz="1500">
              <a:latin typeface="Arial"/>
              <a:cs typeface="Arial"/>
            </a:endParaRPr>
          </a:p>
          <a:p>
            <a:pPr marL="12700" marR="607060" indent="-8255">
              <a:lnSpc>
                <a:spcPct val="120300"/>
              </a:lnSpc>
              <a:spcBef>
                <a:spcPts val="894"/>
              </a:spcBef>
              <a:buSzPct val="53333"/>
              <a:buChar char="•"/>
              <a:tabLst>
                <a:tab pos="52069" algn="l"/>
              </a:tabLst>
            </a:pPr>
            <a:r>
              <a:rPr sz="1500" dirty="0">
                <a:latin typeface="Arial"/>
                <a:cs typeface="Arial"/>
              </a:rPr>
              <a:t>	Transport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measurements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exhibit </a:t>
            </a:r>
            <a:r>
              <a:rPr sz="1500" dirty="0">
                <a:latin typeface="Arial"/>
                <a:cs typeface="Arial"/>
              </a:rPr>
              <a:t>Coulomb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Blockade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54244" y="1809750"/>
            <a:ext cx="13258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point</a:t>
            </a:r>
            <a:r>
              <a:rPr sz="15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Arial"/>
                <a:cs typeface="Arial"/>
              </a:rPr>
              <a:t>contacts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36408" y="2122690"/>
            <a:ext cx="600075" cy="1054100"/>
          </a:xfrm>
          <a:custGeom>
            <a:avLst/>
            <a:gdLst/>
            <a:ahLst/>
            <a:cxnLst/>
            <a:rect l="l" t="t" r="r" b="b"/>
            <a:pathLst>
              <a:path w="600075" h="1054100">
                <a:moveTo>
                  <a:pt x="401574" y="5334"/>
                </a:moveTo>
                <a:lnTo>
                  <a:pt x="400812" y="2286"/>
                </a:lnTo>
                <a:lnTo>
                  <a:pt x="398526" y="0"/>
                </a:lnTo>
                <a:lnTo>
                  <a:pt x="394716" y="0"/>
                </a:lnTo>
                <a:lnTo>
                  <a:pt x="117589" y="162013"/>
                </a:lnTo>
                <a:lnTo>
                  <a:pt x="100584" y="133350"/>
                </a:lnTo>
                <a:lnTo>
                  <a:pt x="54102" y="204216"/>
                </a:lnTo>
                <a:lnTo>
                  <a:pt x="104394" y="201066"/>
                </a:lnTo>
                <a:lnTo>
                  <a:pt x="139446" y="198882"/>
                </a:lnTo>
                <a:lnTo>
                  <a:pt x="122466" y="170230"/>
                </a:lnTo>
                <a:lnTo>
                  <a:pt x="399288" y="8382"/>
                </a:lnTo>
                <a:lnTo>
                  <a:pt x="401574" y="5334"/>
                </a:lnTo>
                <a:close/>
              </a:path>
              <a:path w="600075" h="1054100">
                <a:moveTo>
                  <a:pt x="599694" y="3048"/>
                </a:moveTo>
                <a:lnTo>
                  <a:pt x="597408" y="0"/>
                </a:lnTo>
                <a:lnTo>
                  <a:pt x="594360" y="0"/>
                </a:lnTo>
                <a:lnTo>
                  <a:pt x="591312" y="2286"/>
                </a:lnTo>
                <a:lnTo>
                  <a:pt x="33553" y="985151"/>
                </a:lnTo>
                <a:lnTo>
                  <a:pt x="4572" y="968502"/>
                </a:lnTo>
                <a:lnTo>
                  <a:pt x="0" y="1053846"/>
                </a:lnTo>
                <a:lnTo>
                  <a:pt x="26670" y="1036066"/>
                </a:lnTo>
                <a:lnTo>
                  <a:pt x="70866" y="1006602"/>
                </a:lnTo>
                <a:lnTo>
                  <a:pt x="42151" y="990092"/>
                </a:lnTo>
                <a:lnTo>
                  <a:pt x="599694" y="6858"/>
                </a:lnTo>
                <a:lnTo>
                  <a:pt x="599694" y="30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100"/>
              </a:spcBef>
            </a:pPr>
            <a:r>
              <a:rPr dirty="0"/>
              <a:t>Coulomb</a:t>
            </a:r>
            <a:r>
              <a:rPr spc="-60" dirty="0"/>
              <a:t> </a:t>
            </a:r>
            <a:r>
              <a:rPr dirty="0"/>
              <a:t>Blockade</a:t>
            </a:r>
            <a:r>
              <a:rPr spc="-50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Closed</a:t>
            </a:r>
            <a:r>
              <a:rPr spc="-50" dirty="0"/>
              <a:t> </a:t>
            </a:r>
            <a:r>
              <a:rPr spc="-20" dirty="0"/>
              <a:t>Dots</a:t>
            </a:r>
          </a:p>
        </p:txBody>
      </p:sp>
      <p:sp>
        <p:nvSpPr>
          <p:cNvPr id="3" name="object 3"/>
          <p:cNvSpPr/>
          <p:nvPr/>
        </p:nvSpPr>
        <p:spPr>
          <a:xfrm>
            <a:off x="390423" y="604774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03062" y="1119378"/>
            <a:ext cx="83058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2935" algn="l"/>
              </a:tabLst>
            </a:pPr>
            <a:r>
              <a:rPr sz="1100" spc="-5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100" spc="-25" dirty="0">
                <a:solidFill>
                  <a:srgbClr val="FF0000"/>
                </a:solidFill>
                <a:latin typeface="Arial"/>
                <a:cs typeface="Arial"/>
              </a:rPr>
              <a:t>dot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2044" y="992124"/>
            <a:ext cx="369824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478405" algn="l"/>
              </a:tabLst>
            </a:pPr>
            <a:r>
              <a:rPr sz="1700" dirty="0">
                <a:latin typeface="Arial"/>
                <a:cs typeface="Arial"/>
              </a:rPr>
              <a:t>Finite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energy</a:t>
            </a:r>
            <a:r>
              <a:rPr sz="1700" spc="445" dirty="0"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7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FF0000"/>
                </a:solidFill>
                <a:latin typeface="Arial"/>
                <a:cs typeface="Arial"/>
              </a:rPr>
              <a:t>=e</a:t>
            </a:r>
            <a:r>
              <a:rPr sz="1650" spc="-30" baseline="5050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700" spc="-20" dirty="0">
                <a:solidFill>
                  <a:srgbClr val="FF0000"/>
                </a:solidFill>
                <a:latin typeface="Arial"/>
                <a:cs typeface="Arial"/>
              </a:rPr>
              <a:t>/C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700" dirty="0">
                <a:latin typeface="Arial"/>
                <a:cs typeface="Arial"/>
              </a:rPr>
              <a:t>is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needed</a:t>
            </a:r>
            <a:r>
              <a:rPr sz="1700" spc="-25" dirty="0">
                <a:latin typeface="Arial"/>
                <a:cs typeface="Arial"/>
              </a:rPr>
              <a:t> to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2049" y="1250446"/>
            <a:ext cx="3582035" cy="802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700" dirty="0">
                <a:latin typeface="Arial"/>
                <a:cs typeface="Arial"/>
              </a:rPr>
              <a:t>add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additional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electron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dot. </a:t>
            </a:r>
            <a:r>
              <a:rPr sz="1700" dirty="0">
                <a:latin typeface="Arial"/>
                <a:cs typeface="Arial"/>
              </a:rPr>
              <a:t>When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kT&lt;&lt;E</a:t>
            </a:r>
            <a:r>
              <a:rPr sz="1650" baseline="-20202" dirty="0">
                <a:latin typeface="Arial"/>
                <a:cs typeface="Arial"/>
              </a:rPr>
              <a:t>c</a:t>
            </a:r>
            <a:r>
              <a:rPr sz="1650" spc="-52" baseline="-20202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charging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blocks </a:t>
            </a:r>
            <a:r>
              <a:rPr sz="1700" dirty="0">
                <a:latin typeface="Arial"/>
                <a:cs typeface="Arial"/>
              </a:rPr>
              <a:t>conduction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valleys.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248295" y="3277108"/>
            <a:ext cx="3585210" cy="2345690"/>
            <a:chOff x="4248295" y="3277108"/>
            <a:chExt cx="3585210" cy="2345690"/>
          </a:xfrm>
        </p:grpSpPr>
        <p:sp>
          <p:nvSpPr>
            <p:cNvPr id="8" name="object 8"/>
            <p:cNvSpPr/>
            <p:nvPr/>
          </p:nvSpPr>
          <p:spPr>
            <a:xfrm>
              <a:off x="4252239" y="3277108"/>
              <a:ext cx="0" cy="2334260"/>
            </a:xfrm>
            <a:custGeom>
              <a:avLst/>
              <a:gdLst/>
              <a:ahLst/>
              <a:cxnLst/>
              <a:rect l="l" t="t" r="r" b="b"/>
              <a:pathLst>
                <a:path h="2334260">
                  <a:moveTo>
                    <a:pt x="0" y="0"/>
                  </a:moveTo>
                  <a:lnTo>
                    <a:pt x="0" y="2334006"/>
                  </a:lnTo>
                </a:path>
              </a:pathLst>
            </a:custGeom>
            <a:ln w="78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52239" y="3536950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4" y="0"/>
                  </a:lnTo>
                </a:path>
              </a:pathLst>
            </a:custGeom>
            <a:ln w="78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52239" y="4215130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4" y="0"/>
                  </a:lnTo>
                </a:path>
              </a:pathLst>
            </a:custGeom>
            <a:ln w="78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52239" y="4893310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4" y="0"/>
                  </a:lnTo>
                </a:path>
              </a:pathLst>
            </a:custGeom>
            <a:ln w="78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52239" y="5571490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4" y="0"/>
                  </a:lnTo>
                </a:path>
              </a:pathLst>
            </a:custGeom>
            <a:ln w="78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59859" y="5618734"/>
              <a:ext cx="3557270" cy="0"/>
            </a:xfrm>
            <a:custGeom>
              <a:avLst/>
              <a:gdLst/>
              <a:ahLst/>
              <a:cxnLst/>
              <a:rect l="l" t="t" r="r" b="b"/>
              <a:pathLst>
                <a:path w="3557270">
                  <a:moveTo>
                    <a:pt x="0" y="0"/>
                  </a:moveTo>
                  <a:lnTo>
                    <a:pt x="3557016" y="0"/>
                  </a:lnTo>
                </a:path>
              </a:pathLst>
            </a:custGeom>
            <a:ln w="78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99177" y="5587492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241"/>
                  </a:lnTo>
                </a:path>
              </a:pathLst>
            </a:custGeom>
            <a:ln w="78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48210" y="5587492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242"/>
                  </a:lnTo>
                </a:path>
              </a:pathLst>
            </a:custGeom>
            <a:ln w="78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89649" y="5587492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242"/>
                  </a:lnTo>
                </a:path>
              </a:pathLst>
            </a:custGeom>
            <a:ln w="78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8682" y="5587492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242"/>
                  </a:lnTo>
                </a:path>
              </a:pathLst>
            </a:custGeom>
            <a:ln w="78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75861" y="3411220"/>
              <a:ext cx="3549650" cy="2169160"/>
            </a:xfrm>
            <a:custGeom>
              <a:avLst/>
              <a:gdLst/>
              <a:ahLst/>
              <a:cxnLst/>
              <a:rect l="l" t="t" r="r" b="b"/>
              <a:pathLst>
                <a:path w="3549650" h="2169160">
                  <a:moveTo>
                    <a:pt x="0" y="2152650"/>
                  </a:moveTo>
                  <a:lnTo>
                    <a:pt x="166116" y="2152650"/>
                  </a:lnTo>
                  <a:lnTo>
                    <a:pt x="204978" y="2160270"/>
                  </a:lnTo>
                  <a:lnTo>
                    <a:pt x="236982" y="2152650"/>
                  </a:lnTo>
                  <a:lnTo>
                    <a:pt x="275844" y="2160270"/>
                  </a:lnTo>
                  <a:lnTo>
                    <a:pt x="307848" y="2152650"/>
                  </a:lnTo>
                  <a:lnTo>
                    <a:pt x="347472" y="2152650"/>
                  </a:lnTo>
                  <a:lnTo>
                    <a:pt x="378714" y="2144268"/>
                  </a:lnTo>
                  <a:lnTo>
                    <a:pt x="347472" y="2136648"/>
                  </a:lnTo>
                  <a:lnTo>
                    <a:pt x="355092" y="2129028"/>
                  </a:lnTo>
                  <a:lnTo>
                    <a:pt x="362712" y="2129028"/>
                  </a:lnTo>
                  <a:lnTo>
                    <a:pt x="386334" y="2105406"/>
                  </a:lnTo>
                  <a:lnTo>
                    <a:pt x="394716" y="2081783"/>
                  </a:lnTo>
                  <a:lnTo>
                    <a:pt x="409956" y="2034539"/>
                  </a:lnTo>
                  <a:lnTo>
                    <a:pt x="409956" y="1994915"/>
                  </a:lnTo>
                  <a:lnTo>
                    <a:pt x="418338" y="1947671"/>
                  </a:lnTo>
                  <a:lnTo>
                    <a:pt x="425958" y="1844802"/>
                  </a:lnTo>
                  <a:lnTo>
                    <a:pt x="433578" y="1742694"/>
                  </a:lnTo>
                  <a:lnTo>
                    <a:pt x="441959" y="1552956"/>
                  </a:lnTo>
                  <a:lnTo>
                    <a:pt x="449579" y="1387602"/>
                  </a:lnTo>
                  <a:lnTo>
                    <a:pt x="457199" y="1135380"/>
                  </a:lnTo>
                  <a:lnTo>
                    <a:pt x="465581" y="977646"/>
                  </a:lnTo>
                  <a:lnTo>
                    <a:pt x="473201" y="622554"/>
                  </a:lnTo>
                  <a:lnTo>
                    <a:pt x="481583" y="339089"/>
                  </a:lnTo>
                  <a:lnTo>
                    <a:pt x="481583" y="149351"/>
                  </a:lnTo>
                  <a:lnTo>
                    <a:pt x="489203" y="165354"/>
                  </a:lnTo>
                  <a:lnTo>
                    <a:pt x="496823" y="204977"/>
                  </a:lnTo>
                  <a:lnTo>
                    <a:pt x="505205" y="480822"/>
                  </a:lnTo>
                  <a:lnTo>
                    <a:pt x="506774" y="530924"/>
                  </a:lnTo>
                  <a:lnTo>
                    <a:pt x="508255" y="581011"/>
                  </a:lnTo>
                  <a:lnTo>
                    <a:pt x="509658" y="631086"/>
                  </a:lnTo>
                  <a:lnTo>
                    <a:pt x="510994" y="681149"/>
                  </a:lnTo>
                  <a:lnTo>
                    <a:pt x="512272" y="731201"/>
                  </a:lnTo>
                  <a:lnTo>
                    <a:pt x="513504" y="781242"/>
                  </a:lnTo>
                  <a:lnTo>
                    <a:pt x="514699" y="831275"/>
                  </a:lnTo>
                  <a:lnTo>
                    <a:pt x="515867" y="881299"/>
                  </a:lnTo>
                  <a:lnTo>
                    <a:pt x="517020" y="931316"/>
                  </a:lnTo>
                  <a:lnTo>
                    <a:pt x="518166" y="981327"/>
                  </a:lnTo>
                  <a:lnTo>
                    <a:pt x="519317" y="1031333"/>
                  </a:lnTo>
                  <a:lnTo>
                    <a:pt x="520482" y="1081335"/>
                  </a:lnTo>
                  <a:lnTo>
                    <a:pt x="521673" y="1131333"/>
                  </a:lnTo>
                  <a:lnTo>
                    <a:pt x="522898" y="1181329"/>
                  </a:lnTo>
                  <a:lnTo>
                    <a:pt x="524168" y="1231324"/>
                  </a:lnTo>
                  <a:lnTo>
                    <a:pt x="525494" y="1281318"/>
                  </a:lnTo>
                  <a:lnTo>
                    <a:pt x="526886" y="1331314"/>
                  </a:lnTo>
                  <a:lnTo>
                    <a:pt x="528354" y="1381310"/>
                  </a:lnTo>
                  <a:lnTo>
                    <a:pt x="529908" y="1431310"/>
                  </a:lnTo>
                  <a:lnTo>
                    <a:pt x="531559" y="1481313"/>
                  </a:lnTo>
                  <a:lnTo>
                    <a:pt x="533317" y="1531321"/>
                  </a:lnTo>
                  <a:lnTo>
                    <a:pt x="535191" y="1581335"/>
                  </a:lnTo>
                  <a:lnTo>
                    <a:pt x="537193" y="1631355"/>
                  </a:lnTo>
                  <a:lnTo>
                    <a:pt x="539332" y="1681383"/>
                  </a:lnTo>
                  <a:lnTo>
                    <a:pt x="541619" y="1731419"/>
                  </a:lnTo>
                  <a:lnTo>
                    <a:pt x="544064" y="1781465"/>
                  </a:lnTo>
                  <a:lnTo>
                    <a:pt x="546677" y="1831521"/>
                  </a:lnTo>
                  <a:lnTo>
                    <a:pt x="549469" y="1881589"/>
                  </a:lnTo>
                  <a:lnTo>
                    <a:pt x="552450" y="1931670"/>
                  </a:lnTo>
                  <a:lnTo>
                    <a:pt x="552450" y="1994915"/>
                  </a:lnTo>
                  <a:lnTo>
                    <a:pt x="560070" y="2026158"/>
                  </a:lnTo>
                  <a:lnTo>
                    <a:pt x="567690" y="2065782"/>
                  </a:lnTo>
                  <a:lnTo>
                    <a:pt x="576072" y="2089404"/>
                  </a:lnTo>
                  <a:lnTo>
                    <a:pt x="583692" y="2105406"/>
                  </a:lnTo>
                  <a:lnTo>
                    <a:pt x="591312" y="2120646"/>
                  </a:lnTo>
                  <a:lnTo>
                    <a:pt x="607314" y="2136648"/>
                  </a:lnTo>
                  <a:lnTo>
                    <a:pt x="614934" y="2136648"/>
                  </a:lnTo>
                  <a:lnTo>
                    <a:pt x="623316" y="2144268"/>
                  </a:lnTo>
                  <a:lnTo>
                    <a:pt x="1443228" y="2168652"/>
                  </a:lnTo>
                  <a:lnTo>
                    <a:pt x="1475232" y="2160270"/>
                  </a:lnTo>
                  <a:lnTo>
                    <a:pt x="1514094" y="2152650"/>
                  </a:lnTo>
                  <a:lnTo>
                    <a:pt x="1553718" y="2160270"/>
                  </a:lnTo>
                  <a:lnTo>
                    <a:pt x="1585722" y="2152650"/>
                  </a:lnTo>
                  <a:lnTo>
                    <a:pt x="1624584" y="2160270"/>
                  </a:lnTo>
                  <a:lnTo>
                    <a:pt x="1656588" y="2160270"/>
                  </a:lnTo>
                  <a:lnTo>
                    <a:pt x="1695450" y="2152650"/>
                  </a:lnTo>
                  <a:lnTo>
                    <a:pt x="1664208" y="2136647"/>
                  </a:lnTo>
                  <a:lnTo>
                    <a:pt x="1664208" y="2144268"/>
                  </a:lnTo>
                  <a:lnTo>
                    <a:pt x="1671827" y="2136647"/>
                  </a:lnTo>
                  <a:lnTo>
                    <a:pt x="1680210" y="2129028"/>
                  </a:lnTo>
                  <a:lnTo>
                    <a:pt x="1695450" y="2129028"/>
                  </a:lnTo>
                  <a:lnTo>
                    <a:pt x="1703832" y="2120646"/>
                  </a:lnTo>
                  <a:lnTo>
                    <a:pt x="1711452" y="2105406"/>
                  </a:lnTo>
                  <a:lnTo>
                    <a:pt x="1719833" y="2081783"/>
                  </a:lnTo>
                  <a:lnTo>
                    <a:pt x="1727454" y="2058162"/>
                  </a:lnTo>
                  <a:lnTo>
                    <a:pt x="1735074" y="2042159"/>
                  </a:lnTo>
                  <a:lnTo>
                    <a:pt x="1735074" y="2002535"/>
                  </a:lnTo>
                  <a:lnTo>
                    <a:pt x="1743456" y="1947671"/>
                  </a:lnTo>
                  <a:lnTo>
                    <a:pt x="1751076" y="1829562"/>
                  </a:lnTo>
                  <a:lnTo>
                    <a:pt x="1758695" y="1726691"/>
                  </a:lnTo>
                  <a:lnTo>
                    <a:pt x="1767077" y="1466088"/>
                  </a:lnTo>
                  <a:lnTo>
                    <a:pt x="1774698" y="1182623"/>
                  </a:lnTo>
                  <a:lnTo>
                    <a:pt x="1782318" y="764285"/>
                  </a:lnTo>
                  <a:lnTo>
                    <a:pt x="1790700" y="496824"/>
                  </a:lnTo>
                  <a:lnTo>
                    <a:pt x="1798320" y="275844"/>
                  </a:lnTo>
                  <a:lnTo>
                    <a:pt x="1805939" y="172974"/>
                  </a:lnTo>
                  <a:lnTo>
                    <a:pt x="1814322" y="86106"/>
                  </a:lnTo>
                  <a:lnTo>
                    <a:pt x="1814322" y="0"/>
                  </a:lnTo>
                  <a:lnTo>
                    <a:pt x="1821942" y="0"/>
                  </a:lnTo>
                  <a:lnTo>
                    <a:pt x="1829562" y="228600"/>
                  </a:lnTo>
                  <a:lnTo>
                    <a:pt x="1837944" y="772667"/>
                  </a:lnTo>
                  <a:lnTo>
                    <a:pt x="1845564" y="1237487"/>
                  </a:lnTo>
                  <a:lnTo>
                    <a:pt x="1853183" y="1490471"/>
                  </a:lnTo>
                  <a:lnTo>
                    <a:pt x="1861566" y="1719071"/>
                  </a:lnTo>
                  <a:lnTo>
                    <a:pt x="1869186" y="1892045"/>
                  </a:lnTo>
                  <a:lnTo>
                    <a:pt x="1877568" y="1978914"/>
                  </a:lnTo>
                  <a:lnTo>
                    <a:pt x="1885188" y="2002535"/>
                  </a:lnTo>
                  <a:lnTo>
                    <a:pt x="1885188" y="2058162"/>
                  </a:lnTo>
                  <a:lnTo>
                    <a:pt x="1892808" y="2089403"/>
                  </a:lnTo>
                  <a:lnTo>
                    <a:pt x="1901189" y="2105406"/>
                  </a:lnTo>
                  <a:lnTo>
                    <a:pt x="1908810" y="2120646"/>
                  </a:lnTo>
                  <a:lnTo>
                    <a:pt x="1916430" y="2136647"/>
                  </a:lnTo>
                  <a:lnTo>
                    <a:pt x="1924812" y="2144268"/>
                  </a:lnTo>
                  <a:lnTo>
                    <a:pt x="2807970" y="2152650"/>
                  </a:lnTo>
                  <a:lnTo>
                    <a:pt x="2847594" y="2160270"/>
                  </a:lnTo>
                  <a:lnTo>
                    <a:pt x="2918460" y="2160270"/>
                  </a:lnTo>
                  <a:lnTo>
                    <a:pt x="2949702" y="2152649"/>
                  </a:lnTo>
                  <a:lnTo>
                    <a:pt x="2989326" y="2152649"/>
                  </a:lnTo>
                  <a:lnTo>
                    <a:pt x="3020568" y="2144267"/>
                  </a:lnTo>
                  <a:lnTo>
                    <a:pt x="2989326" y="2113026"/>
                  </a:lnTo>
                  <a:lnTo>
                    <a:pt x="3012948" y="2113026"/>
                  </a:lnTo>
                  <a:lnTo>
                    <a:pt x="3020568" y="2105405"/>
                  </a:lnTo>
                  <a:lnTo>
                    <a:pt x="3028950" y="2073402"/>
                  </a:lnTo>
                  <a:lnTo>
                    <a:pt x="3036570" y="2049779"/>
                  </a:lnTo>
                  <a:lnTo>
                    <a:pt x="3044190" y="2010917"/>
                  </a:lnTo>
                  <a:lnTo>
                    <a:pt x="3044190" y="1962911"/>
                  </a:lnTo>
                  <a:lnTo>
                    <a:pt x="3052572" y="1868423"/>
                  </a:lnTo>
                  <a:lnTo>
                    <a:pt x="3060192" y="1757933"/>
                  </a:lnTo>
                  <a:lnTo>
                    <a:pt x="3067812" y="1592579"/>
                  </a:lnTo>
                  <a:lnTo>
                    <a:pt x="3076194" y="1340358"/>
                  </a:lnTo>
                  <a:lnTo>
                    <a:pt x="3083814" y="1126997"/>
                  </a:lnTo>
                  <a:lnTo>
                    <a:pt x="3091434" y="1008887"/>
                  </a:lnTo>
                  <a:lnTo>
                    <a:pt x="3099816" y="567689"/>
                  </a:lnTo>
                  <a:lnTo>
                    <a:pt x="3107436" y="212597"/>
                  </a:lnTo>
                  <a:lnTo>
                    <a:pt x="3115056" y="54863"/>
                  </a:lnTo>
                  <a:lnTo>
                    <a:pt x="3115056" y="62483"/>
                  </a:lnTo>
                  <a:lnTo>
                    <a:pt x="3123438" y="212597"/>
                  </a:lnTo>
                  <a:lnTo>
                    <a:pt x="3131058" y="464819"/>
                  </a:lnTo>
                  <a:lnTo>
                    <a:pt x="3139440" y="749045"/>
                  </a:lnTo>
                  <a:lnTo>
                    <a:pt x="3147060" y="985265"/>
                  </a:lnTo>
                  <a:lnTo>
                    <a:pt x="3154680" y="1316736"/>
                  </a:lnTo>
                  <a:lnTo>
                    <a:pt x="3163062" y="1521714"/>
                  </a:lnTo>
                  <a:lnTo>
                    <a:pt x="3170682" y="1757933"/>
                  </a:lnTo>
                  <a:lnTo>
                    <a:pt x="3178302" y="1947671"/>
                  </a:lnTo>
                  <a:lnTo>
                    <a:pt x="3186684" y="2018538"/>
                  </a:lnTo>
                  <a:lnTo>
                    <a:pt x="3186684" y="2058161"/>
                  </a:lnTo>
                  <a:lnTo>
                    <a:pt x="3201924" y="2105405"/>
                  </a:lnTo>
                  <a:lnTo>
                    <a:pt x="3210306" y="2120646"/>
                  </a:lnTo>
                  <a:lnTo>
                    <a:pt x="3217926" y="2136647"/>
                  </a:lnTo>
                  <a:lnTo>
                    <a:pt x="3225546" y="2136647"/>
                  </a:lnTo>
                  <a:lnTo>
                    <a:pt x="3233928" y="2144267"/>
                  </a:lnTo>
                  <a:lnTo>
                    <a:pt x="3549396" y="2152649"/>
                  </a:lnTo>
                </a:path>
              </a:pathLst>
            </a:custGeom>
            <a:ln w="157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956068" y="3445588"/>
            <a:ext cx="255904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-20" dirty="0">
                <a:latin typeface="Arial"/>
                <a:cs typeface="Arial"/>
              </a:rPr>
              <a:t>0.15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56068" y="4123769"/>
            <a:ext cx="255904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-20" dirty="0">
                <a:latin typeface="Arial"/>
                <a:cs typeface="Arial"/>
              </a:rPr>
              <a:t>0.10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56068" y="4801949"/>
            <a:ext cx="255904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-20" dirty="0">
                <a:latin typeface="Arial"/>
                <a:cs typeface="Arial"/>
              </a:rPr>
              <a:t>0.05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56068" y="5480129"/>
            <a:ext cx="255904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-20" dirty="0">
                <a:latin typeface="Arial"/>
                <a:cs typeface="Arial"/>
              </a:rPr>
              <a:t>0.00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52358" y="5630243"/>
            <a:ext cx="26225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-</a:t>
            </a:r>
            <a:r>
              <a:rPr sz="900" spc="-25" dirty="0">
                <a:latin typeface="Arial"/>
                <a:cs typeface="Arial"/>
              </a:rPr>
              <a:t>200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01404" y="5613962"/>
            <a:ext cx="1003935" cy="4724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9"/>
              </a:spcBef>
              <a:tabLst>
                <a:tab pos="741045" algn="l"/>
              </a:tabLst>
            </a:pPr>
            <a:r>
              <a:rPr sz="900" dirty="0">
                <a:latin typeface="Arial"/>
                <a:cs typeface="Arial"/>
              </a:rPr>
              <a:t>-</a:t>
            </a:r>
            <a:r>
              <a:rPr sz="900" spc="-25" dirty="0">
                <a:latin typeface="Arial"/>
                <a:cs typeface="Arial"/>
              </a:rPr>
              <a:t>198</a:t>
            </a:r>
            <a:r>
              <a:rPr sz="900" dirty="0">
                <a:latin typeface="Arial"/>
                <a:cs typeface="Arial"/>
              </a:rPr>
              <a:t>	-</a:t>
            </a:r>
            <a:r>
              <a:rPr sz="900" spc="-25" dirty="0">
                <a:latin typeface="Arial"/>
                <a:cs typeface="Arial"/>
              </a:rPr>
              <a:t>196</a:t>
            </a:r>
            <a:endParaRPr sz="900">
              <a:latin typeface="Arial"/>
              <a:cs typeface="Arial"/>
            </a:endParaRPr>
          </a:p>
          <a:p>
            <a:pPr marR="20955" algn="ctr">
              <a:lnSpc>
                <a:spcPct val="100000"/>
              </a:lnSpc>
              <a:spcBef>
                <a:spcPts val="235"/>
              </a:spcBef>
            </a:pPr>
            <a:r>
              <a:rPr sz="170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17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0000CC"/>
                </a:solidFill>
                <a:latin typeface="Arial"/>
                <a:cs typeface="Arial"/>
              </a:rPr>
              <a:t>(mV)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91876" y="5630243"/>
            <a:ext cx="26225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-</a:t>
            </a:r>
            <a:r>
              <a:rPr sz="900" spc="-25" dirty="0">
                <a:latin typeface="Arial"/>
                <a:cs typeface="Arial"/>
              </a:rPr>
              <a:t>194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54749" y="4168778"/>
            <a:ext cx="325120" cy="728345"/>
          </a:xfrm>
          <a:prstGeom prst="rect">
            <a:avLst/>
          </a:prstGeom>
        </p:spPr>
        <p:txBody>
          <a:bodyPr vert="vert270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700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170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CC"/>
                </a:solidFill>
                <a:latin typeface="Arial"/>
                <a:cs typeface="Arial"/>
              </a:rPr>
              <a:t>(e</a:t>
            </a:r>
            <a:r>
              <a:rPr sz="1650" spc="-15" baseline="50505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r>
              <a:rPr sz="1700" spc="-10" dirty="0">
                <a:solidFill>
                  <a:srgbClr val="0000CC"/>
                </a:solidFill>
                <a:latin typeface="Arial"/>
                <a:cs typeface="Arial"/>
              </a:rPr>
              <a:t>/h)</a:t>
            </a:r>
            <a:endParaRPr sz="1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75090" y="4257294"/>
            <a:ext cx="22796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0" dirty="0"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22650" y="4280142"/>
            <a:ext cx="54610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5" dirty="0">
                <a:latin typeface="Arial"/>
                <a:cs typeface="Arial"/>
              </a:rPr>
              <a:t>N+1</a:t>
            </a:r>
            <a:endParaRPr sz="2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70802" y="4277848"/>
            <a:ext cx="101346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N+2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.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.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25" y="3557524"/>
            <a:ext cx="2541270" cy="2079498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2525794" y="5951220"/>
            <a:ext cx="23749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0" dirty="0">
                <a:solidFill>
                  <a:srgbClr val="00009A"/>
                </a:solidFill>
                <a:latin typeface="Arial"/>
                <a:cs typeface="Arial"/>
              </a:rPr>
              <a:t>V</a:t>
            </a:r>
            <a:endParaRPr sz="25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454073" y="5480098"/>
            <a:ext cx="205740" cy="501650"/>
          </a:xfrm>
          <a:custGeom>
            <a:avLst/>
            <a:gdLst/>
            <a:ahLst/>
            <a:cxnLst/>
            <a:rect l="l" t="t" r="r" b="b"/>
            <a:pathLst>
              <a:path w="205739" h="501650">
                <a:moveTo>
                  <a:pt x="50744" y="26539"/>
                </a:moveTo>
                <a:lnTo>
                  <a:pt x="49375" y="16716"/>
                </a:lnTo>
                <a:lnTo>
                  <a:pt x="44255" y="7905"/>
                </a:lnTo>
                <a:lnTo>
                  <a:pt x="36421" y="2238"/>
                </a:lnTo>
                <a:lnTo>
                  <a:pt x="26872" y="0"/>
                </a:lnTo>
                <a:lnTo>
                  <a:pt x="16609" y="1476"/>
                </a:lnTo>
                <a:lnTo>
                  <a:pt x="8120" y="6584"/>
                </a:lnTo>
                <a:lnTo>
                  <a:pt x="2416" y="14335"/>
                </a:lnTo>
                <a:lnTo>
                  <a:pt x="0" y="23657"/>
                </a:lnTo>
                <a:lnTo>
                  <a:pt x="1369" y="33480"/>
                </a:lnTo>
                <a:lnTo>
                  <a:pt x="6917" y="42398"/>
                </a:lnTo>
                <a:lnTo>
                  <a:pt x="14894" y="48244"/>
                </a:lnTo>
                <a:lnTo>
                  <a:pt x="16609" y="48658"/>
                </a:lnTo>
                <a:lnTo>
                  <a:pt x="16609" y="28146"/>
                </a:lnTo>
                <a:lnTo>
                  <a:pt x="34135" y="22050"/>
                </a:lnTo>
                <a:lnTo>
                  <a:pt x="42068" y="43946"/>
                </a:lnTo>
                <a:lnTo>
                  <a:pt x="42624" y="43612"/>
                </a:lnTo>
                <a:lnTo>
                  <a:pt x="48327" y="35861"/>
                </a:lnTo>
                <a:lnTo>
                  <a:pt x="50744" y="26539"/>
                </a:lnTo>
                <a:close/>
              </a:path>
              <a:path w="205739" h="501650">
                <a:moveTo>
                  <a:pt x="42068" y="43946"/>
                </a:moveTo>
                <a:lnTo>
                  <a:pt x="34135" y="22050"/>
                </a:lnTo>
                <a:lnTo>
                  <a:pt x="16609" y="28146"/>
                </a:lnTo>
                <a:lnTo>
                  <a:pt x="24689" y="50447"/>
                </a:lnTo>
                <a:lnTo>
                  <a:pt x="34135" y="48720"/>
                </a:lnTo>
                <a:lnTo>
                  <a:pt x="42068" y="43946"/>
                </a:lnTo>
                <a:close/>
              </a:path>
              <a:path w="205739" h="501650">
                <a:moveTo>
                  <a:pt x="24689" y="50447"/>
                </a:moveTo>
                <a:lnTo>
                  <a:pt x="16609" y="28146"/>
                </a:lnTo>
                <a:lnTo>
                  <a:pt x="16609" y="48658"/>
                </a:lnTo>
                <a:lnTo>
                  <a:pt x="24300" y="50518"/>
                </a:lnTo>
                <a:lnTo>
                  <a:pt x="24689" y="50447"/>
                </a:lnTo>
                <a:close/>
              </a:path>
              <a:path w="205739" h="501650">
                <a:moveTo>
                  <a:pt x="205585" y="495252"/>
                </a:moveTo>
                <a:lnTo>
                  <a:pt x="42068" y="43946"/>
                </a:lnTo>
                <a:lnTo>
                  <a:pt x="34135" y="48720"/>
                </a:lnTo>
                <a:lnTo>
                  <a:pt x="24689" y="50447"/>
                </a:lnTo>
                <a:lnTo>
                  <a:pt x="188059" y="501348"/>
                </a:lnTo>
                <a:lnTo>
                  <a:pt x="205585" y="49525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339868" y="4446270"/>
            <a:ext cx="674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μm</a:t>
            </a:r>
            <a:r>
              <a:rPr sz="1800" spc="-37" baseline="23148" dirty="0">
                <a:latin typeface="Arial"/>
                <a:cs typeface="Arial"/>
              </a:rPr>
              <a:t>2</a:t>
            </a:r>
            <a:endParaRPr sz="1800" baseline="23148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19364" y="2372868"/>
            <a:ext cx="374713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Coulomb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blockade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peaks: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resonant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transport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through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levels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167" y="239268"/>
            <a:ext cx="251206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Electrostatic</a:t>
            </a:r>
            <a:r>
              <a:rPr spc="-5" dirty="0"/>
              <a:t> </a:t>
            </a:r>
            <a:r>
              <a:rPr spc="-10" dirty="0"/>
              <a:t>Energy</a:t>
            </a:r>
          </a:p>
        </p:txBody>
      </p:sp>
      <p:sp>
        <p:nvSpPr>
          <p:cNvPr id="3" name="object 3"/>
          <p:cNvSpPr/>
          <p:nvPr/>
        </p:nvSpPr>
        <p:spPr>
          <a:xfrm>
            <a:off x="314223" y="834898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746" y="1368298"/>
            <a:ext cx="3740276" cy="23713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46718" y="1241298"/>
            <a:ext cx="3041015" cy="2025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apply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voltages</a:t>
            </a:r>
            <a:endParaRPr sz="2200">
              <a:latin typeface="Arial"/>
              <a:cs typeface="Arial"/>
            </a:endParaRPr>
          </a:p>
          <a:p>
            <a:pPr marL="72390" marR="5080" indent="-60325">
              <a:lnSpc>
                <a:spcPct val="223400"/>
              </a:lnSpc>
              <a:spcBef>
                <a:spcPts val="1305"/>
              </a:spcBef>
            </a:pPr>
            <a:r>
              <a:rPr sz="2200" dirty="0">
                <a:latin typeface="Arial"/>
                <a:cs typeface="Arial"/>
              </a:rPr>
              <a:t>what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potential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dot? </a:t>
            </a:r>
            <a:r>
              <a:rPr sz="2200" dirty="0">
                <a:latin typeface="Arial"/>
                <a:cs typeface="Arial"/>
              </a:rPr>
              <a:t>voltage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divider...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596" y="3806698"/>
            <a:ext cx="3950177" cy="40766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363" y="4568698"/>
            <a:ext cx="1099059" cy="76047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63653" y="3654298"/>
            <a:ext cx="2775369" cy="116509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02118" y="5432298"/>
            <a:ext cx="388492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can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use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</a:t>
            </a:r>
            <a:r>
              <a:rPr sz="2250" baseline="-22222" dirty="0">
                <a:latin typeface="Arial"/>
                <a:cs typeface="Arial"/>
              </a:rPr>
              <a:t>g</a:t>
            </a:r>
            <a:r>
              <a:rPr sz="2250" spc="277" baseline="-2222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shift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dot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energy!!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25" y="185674"/>
            <a:ext cx="8994144" cy="47472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1452" y="833374"/>
            <a:ext cx="6803676" cy="273024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8407" y="3786124"/>
            <a:ext cx="3910291" cy="28826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167" y="239268"/>
            <a:ext cx="212280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Charging</a:t>
            </a:r>
            <a:r>
              <a:rPr spc="-135" dirty="0"/>
              <a:t> </a:t>
            </a:r>
            <a:r>
              <a:rPr spc="-10" dirty="0"/>
              <a:t>Energy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2325" y="1165090"/>
            <a:ext cx="402844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94404" algn="l"/>
                <a:tab pos="3813175" algn="l"/>
              </a:tabLst>
            </a:pPr>
            <a:r>
              <a:rPr sz="2200" dirty="0">
                <a:latin typeface="Arial"/>
                <a:cs typeface="Arial"/>
              </a:rPr>
              <a:t>capacitance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dot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world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0" dirty="0">
                <a:latin typeface="Arial"/>
                <a:cs typeface="Arial"/>
              </a:rPr>
              <a:t>=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0" dirty="0">
                <a:latin typeface="Arial"/>
                <a:cs typeface="Arial"/>
              </a:rPr>
              <a:t>C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4223" y="785368"/>
            <a:ext cx="8599170" cy="1192530"/>
            <a:chOff x="314223" y="785368"/>
            <a:chExt cx="8599170" cy="11925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5524" y="785368"/>
              <a:ext cx="1611085" cy="11925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4223" y="834898"/>
              <a:ext cx="8599170" cy="0"/>
            </a:xfrm>
            <a:custGeom>
              <a:avLst/>
              <a:gdLst/>
              <a:ahLst/>
              <a:cxnLst/>
              <a:rect l="l" t="t" r="r" b="b"/>
              <a:pathLst>
                <a:path w="8599170">
                  <a:moveTo>
                    <a:pt x="0" y="0"/>
                  </a:moveTo>
                  <a:lnTo>
                    <a:pt x="8599170" y="0"/>
                  </a:lnTo>
                </a:path>
              </a:pathLst>
            </a:custGeom>
            <a:ln w="25400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2318" y="2447544"/>
            <a:ext cx="324485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energy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stored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capacitor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79408" y="2111248"/>
            <a:ext cx="4340615" cy="98602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22318" y="3557778"/>
            <a:ext cx="2031364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charging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energy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39317" y="3197098"/>
            <a:ext cx="3964304" cy="3241675"/>
            <a:chOff x="739317" y="3197098"/>
            <a:chExt cx="3964304" cy="324167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317" y="4340098"/>
              <a:ext cx="3308705" cy="20985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28823" y="3197098"/>
              <a:ext cx="1874520" cy="116966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956318" y="3603498"/>
            <a:ext cx="20720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can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range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from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~0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many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meV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77235" y="4797298"/>
            <a:ext cx="1728374" cy="66065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203470" y="5988304"/>
            <a:ext cx="4259580" cy="426720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2200" b="1" dirty="0">
                <a:latin typeface="Arial"/>
                <a:cs typeface="Arial"/>
              </a:rPr>
              <a:t>Classical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Effect,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NOT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quantum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9167" y="239268"/>
            <a:ext cx="257492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00009A"/>
                </a:solidFill>
                <a:latin typeface="Arial"/>
                <a:cs typeface="Arial"/>
              </a:rPr>
              <a:t>Confinement</a:t>
            </a:r>
            <a:r>
              <a:rPr sz="2200" spc="-65" dirty="0">
                <a:solidFill>
                  <a:srgbClr val="00009A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009A"/>
                </a:solidFill>
                <a:latin typeface="Arial"/>
                <a:cs typeface="Arial"/>
              </a:rPr>
              <a:t>Energy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4223" y="834898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9918" y="1012698"/>
            <a:ext cx="231203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harmonic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potential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476" y="1660962"/>
            <a:ext cx="3146993" cy="33874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4936" y="5102098"/>
            <a:ext cx="2972566" cy="11049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82517" y="6181344"/>
            <a:ext cx="149098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μeV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meV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79222" y="1520698"/>
            <a:ext cx="3705225" cy="2638425"/>
            <a:chOff x="5079222" y="1520698"/>
            <a:chExt cx="3705225" cy="263842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9222" y="1673098"/>
              <a:ext cx="2778800" cy="24856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8410" y="1520698"/>
              <a:ext cx="1535430" cy="118262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041918" y="1012698"/>
            <a:ext cx="265176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Arial"/>
                <a:cs typeface="Arial"/>
              </a:rPr>
              <a:t>complicated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potential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80477" y="5178298"/>
            <a:ext cx="1439333" cy="83362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102116" y="4136898"/>
            <a:ext cx="2731135" cy="958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6995" algn="ctr">
              <a:lnSpc>
                <a:spcPct val="100000"/>
              </a:lnSpc>
              <a:spcBef>
                <a:spcPts val="100"/>
              </a:spcBef>
            </a:pPr>
            <a:r>
              <a:rPr sz="2200" spc="-50" dirty="0">
                <a:latin typeface="Arial"/>
                <a:cs typeface="Arial"/>
              </a:rPr>
              <a:t>x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60"/>
              </a:spcBef>
            </a:pPr>
            <a:r>
              <a:rPr sz="2200" dirty="0">
                <a:latin typeface="Arial"/>
                <a:cs typeface="Arial"/>
              </a:rPr>
              <a:t>average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level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spacing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21114" y="2828537"/>
            <a:ext cx="21209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0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49802" y="6176518"/>
            <a:ext cx="3683000" cy="427990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2200" dirty="0">
                <a:latin typeface="Arial"/>
                <a:cs typeface="Arial"/>
              </a:rPr>
              <a:t>quantum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mechanical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effect!!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167" y="239268"/>
            <a:ext cx="20618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Capacitor</a:t>
            </a:r>
            <a:r>
              <a:rPr spc="-95" dirty="0"/>
              <a:t> </a:t>
            </a:r>
            <a:r>
              <a:rPr spc="-10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314223" y="834898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38436" y="1484376"/>
            <a:ext cx="1599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total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energy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463" y="1201420"/>
            <a:ext cx="4295235" cy="98450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87243" y="2826004"/>
            <a:ext cx="6913880" cy="1366520"/>
            <a:chOff x="587243" y="2826004"/>
            <a:chExt cx="6913880" cy="13665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243" y="2826004"/>
              <a:ext cx="6913401" cy="10728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43123" y="3527044"/>
              <a:ext cx="127635" cy="665480"/>
            </a:xfrm>
            <a:custGeom>
              <a:avLst/>
              <a:gdLst/>
              <a:ahLst/>
              <a:cxnLst/>
              <a:rect l="l" t="t" r="r" b="b"/>
              <a:pathLst>
                <a:path w="127635" h="665479">
                  <a:moveTo>
                    <a:pt x="127254" y="127253"/>
                  </a:moveTo>
                  <a:lnTo>
                    <a:pt x="63246" y="0"/>
                  </a:lnTo>
                  <a:lnTo>
                    <a:pt x="0" y="127253"/>
                  </a:lnTo>
                  <a:lnTo>
                    <a:pt x="58674" y="127253"/>
                  </a:lnTo>
                  <a:lnTo>
                    <a:pt x="58674" y="114299"/>
                  </a:lnTo>
                  <a:lnTo>
                    <a:pt x="60198" y="111251"/>
                  </a:lnTo>
                  <a:lnTo>
                    <a:pt x="63246" y="109727"/>
                  </a:lnTo>
                  <a:lnTo>
                    <a:pt x="67056" y="111251"/>
                  </a:lnTo>
                  <a:lnTo>
                    <a:pt x="68580" y="114299"/>
                  </a:lnTo>
                  <a:lnTo>
                    <a:pt x="68580" y="127253"/>
                  </a:lnTo>
                  <a:lnTo>
                    <a:pt x="127254" y="127253"/>
                  </a:lnTo>
                  <a:close/>
                </a:path>
                <a:path w="127635" h="665479">
                  <a:moveTo>
                    <a:pt x="68580" y="127253"/>
                  </a:moveTo>
                  <a:lnTo>
                    <a:pt x="68580" y="114299"/>
                  </a:lnTo>
                  <a:lnTo>
                    <a:pt x="67056" y="111251"/>
                  </a:lnTo>
                  <a:lnTo>
                    <a:pt x="63246" y="109727"/>
                  </a:lnTo>
                  <a:lnTo>
                    <a:pt x="60198" y="111251"/>
                  </a:lnTo>
                  <a:lnTo>
                    <a:pt x="58674" y="114299"/>
                  </a:lnTo>
                  <a:lnTo>
                    <a:pt x="58674" y="127253"/>
                  </a:lnTo>
                  <a:lnTo>
                    <a:pt x="68580" y="127253"/>
                  </a:lnTo>
                  <a:close/>
                </a:path>
                <a:path w="127635" h="665479">
                  <a:moveTo>
                    <a:pt x="68580" y="660653"/>
                  </a:moveTo>
                  <a:lnTo>
                    <a:pt x="68580" y="127253"/>
                  </a:lnTo>
                  <a:lnTo>
                    <a:pt x="58674" y="127253"/>
                  </a:lnTo>
                  <a:lnTo>
                    <a:pt x="58674" y="660653"/>
                  </a:lnTo>
                  <a:lnTo>
                    <a:pt x="60198" y="663701"/>
                  </a:lnTo>
                  <a:lnTo>
                    <a:pt x="63246" y="665225"/>
                  </a:lnTo>
                  <a:lnTo>
                    <a:pt x="67056" y="663701"/>
                  </a:lnTo>
                  <a:lnTo>
                    <a:pt x="68580" y="6606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92316" y="4238244"/>
            <a:ext cx="1644014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offset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charge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76671" y="4353052"/>
            <a:ext cx="3308705" cy="20985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167" y="239268"/>
            <a:ext cx="336867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Constant</a:t>
            </a:r>
            <a:r>
              <a:rPr spc="-80" dirty="0"/>
              <a:t> </a:t>
            </a:r>
            <a:r>
              <a:rPr dirty="0"/>
              <a:t>Interaction</a:t>
            </a:r>
            <a:r>
              <a:rPr spc="-75" dirty="0"/>
              <a:t> </a:t>
            </a:r>
            <a:r>
              <a:rPr spc="-10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314223" y="834898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365" y="1063498"/>
            <a:ext cx="1883257" cy="112090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048023" y="911098"/>
            <a:ext cx="1123950" cy="929005"/>
            <a:chOff x="4048023" y="911098"/>
            <a:chExt cx="1123950" cy="92900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9431" y="911098"/>
              <a:ext cx="1082541" cy="4663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8023" y="1368298"/>
              <a:ext cx="401574" cy="47167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030490" y="1393698"/>
            <a:ext cx="4752340" cy="89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  <a:tabLst>
                <a:tab pos="702310" algn="l"/>
              </a:tabLst>
            </a:pPr>
            <a:r>
              <a:rPr sz="2200" spc="-50" dirty="0">
                <a:latin typeface="Arial"/>
                <a:cs typeface="Arial"/>
              </a:rPr>
              <a:t>:</a:t>
            </a:r>
            <a:r>
              <a:rPr sz="2200" dirty="0">
                <a:latin typeface="Arial"/>
                <a:cs typeface="Arial"/>
              </a:rPr>
              <a:t>	interaction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electron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rest</a:t>
            </a:r>
            <a:endParaRPr sz="2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585"/>
              </a:spcBef>
            </a:pPr>
            <a:r>
              <a:rPr sz="2200" dirty="0">
                <a:latin typeface="Arial"/>
                <a:cs typeface="Arial"/>
              </a:rPr>
              <a:t>constant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inteaction: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model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ϕ</a:t>
            </a:r>
            <a:r>
              <a:rPr sz="2250" baseline="-22222" dirty="0">
                <a:latin typeface="Arial"/>
                <a:cs typeface="Arial"/>
              </a:rPr>
              <a:t>k</a:t>
            </a:r>
            <a:r>
              <a:rPr sz="2250" spc="217" baseline="-2222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C</a:t>
            </a:r>
            <a:r>
              <a:rPr sz="2250" spc="-37" baseline="-22222" dirty="0">
                <a:latin typeface="Arial"/>
                <a:cs typeface="Arial"/>
              </a:rPr>
              <a:t>Σ</a:t>
            </a:r>
            <a:endParaRPr sz="2250" baseline="-22222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17965" y="2358898"/>
            <a:ext cx="2570387" cy="51739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4929" y="2790190"/>
            <a:ext cx="3081747" cy="18577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8360" y="4996942"/>
            <a:ext cx="6575208" cy="157810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957336" y="5039868"/>
            <a:ext cx="1599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total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energy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723" y="1160272"/>
            <a:ext cx="4101899" cy="5760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9167" y="239268"/>
            <a:ext cx="456057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Chemical</a:t>
            </a:r>
            <a:r>
              <a:rPr spc="-35" dirty="0"/>
              <a:t> </a:t>
            </a:r>
            <a:r>
              <a:rPr dirty="0"/>
              <a:t>Potential</a:t>
            </a:r>
            <a:r>
              <a:rPr spc="-35" dirty="0"/>
              <a:t> </a:t>
            </a:r>
            <a:r>
              <a:rPr dirty="0"/>
              <a:t>/</a:t>
            </a:r>
            <a:r>
              <a:rPr spc="-35" dirty="0"/>
              <a:t> </a:t>
            </a:r>
            <a:r>
              <a:rPr dirty="0"/>
              <a:t>Addition</a:t>
            </a:r>
            <a:r>
              <a:rPr spc="-35" dirty="0"/>
              <a:t> </a:t>
            </a:r>
            <a:r>
              <a:rPr spc="-10" dirty="0"/>
              <a:t>Energy</a:t>
            </a:r>
          </a:p>
        </p:txBody>
      </p:sp>
      <p:sp>
        <p:nvSpPr>
          <p:cNvPr id="4" name="object 4"/>
          <p:cNvSpPr/>
          <p:nvPr/>
        </p:nvSpPr>
        <p:spPr>
          <a:xfrm>
            <a:off x="314223" y="834898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5168" y="1952244"/>
            <a:ext cx="2881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μ=0: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change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current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flows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5404" y="3402076"/>
            <a:ext cx="5459095" cy="988694"/>
            <a:chOff x="545404" y="3402076"/>
            <a:chExt cx="5459095" cy="98869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404" y="3402076"/>
              <a:ext cx="5458672" cy="9258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657623" y="4365244"/>
              <a:ext cx="1244600" cy="0"/>
            </a:xfrm>
            <a:custGeom>
              <a:avLst/>
              <a:gdLst/>
              <a:ahLst/>
              <a:cxnLst/>
              <a:rect l="l" t="t" r="r" b="b"/>
              <a:pathLst>
                <a:path w="1244600">
                  <a:moveTo>
                    <a:pt x="0" y="0"/>
                  </a:moveTo>
                  <a:lnTo>
                    <a:pt x="1244346" y="0"/>
                  </a:lnTo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4210" y="5146294"/>
            <a:ext cx="8394412" cy="1251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30117" y="4860798"/>
            <a:ext cx="1586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addition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energy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83466" y="1317498"/>
            <a:ext cx="3326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energy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electron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1164" y="3095251"/>
            <a:ext cx="2757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constant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interaction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model: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6601" y="883920"/>
            <a:ext cx="7009130" cy="3662679"/>
            <a:chOff x="1306601" y="883920"/>
            <a:chExt cx="7009130" cy="3662679"/>
          </a:xfrm>
        </p:grpSpPr>
        <p:sp>
          <p:nvSpPr>
            <p:cNvPr id="3" name="object 3"/>
            <p:cNvSpPr/>
            <p:nvPr/>
          </p:nvSpPr>
          <p:spPr>
            <a:xfrm>
              <a:off x="1311681" y="889000"/>
              <a:ext cx="0" cy="3642360"/>
            </a:xfrm>
            <a:custGeom>
              <a:avLst/>
              <a:gdLst/>
              <a:ahLst/>
              <a:cxnLst/>
              <a:rect l="l" t="t" r="r" b="b"/>
              <a:pathLst>
                <a:path h="3642360">
                  <a:moveTo>
                    <a:pt x="0" y="0"/>
                  </a:moveTo>
                  <a:lnTo>
                    <a:pt x="0" y="3642360"/>
                  </a:lnTo>
                </a:path>
              </a:pathLst>
            </a:custGeom>
            <a:ln w="10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11681" y="1475740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86" y="0"/>
                  </a:lnTo>
                </a:path>
              </a:pathLst>
            </a:custGeom>
            <a:ln w="10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11681" y="2234692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86" y="0"/>
                  </a:lnTo>
                </a:path>
              </a:pathLst>
            </a:custGeom>
            <a:ln w="10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1681" y="2993644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86" y="0"/>
                  </a:lnTo>
                </a:path>
              </a:pathLst>
            </a:custGeom>
            <a:ln w="10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11681" y="3751834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86" y="0"/>
                  </a:lnTo>
                </a:path>
              </a:pathLst>
            </a:custGeom>
            <a:ln w="10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11681" y="4510786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386" y="0"/>
                  </a:lnTo>
                </a:path>
              </a:pathLst>
            </a:custGeom>
            <a:ln w="10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21587" y="4541266"/>
              <a:ext cx="6979284" cy="0"/>
            </a:xfrm>
            <a:custGeom>
              <a:avLst/>
              <a:gdLst/>
              <a:ahLst/>
              <a:cxnLst/>
              <a:rect l="l" t="t" r="r" b="b"/>
              <a:pathLst>
                <a:path w="6979284">
                  <a:moveTo>
                    <a:pt x="0" y="0"/>
                  </a:moveTo>
                  <a:lnTo>
                    <a:pt x="6979158" y="0"/>
                  </a:lnTo>
                </a:path>
              </a:pathLst>
            </a:custGeom>
            <a:ln w="10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58035" y="4500880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386"/>
                  </a:lnTo>
                </a:path>
              </a:pathLst>
            </a:custGeom>
            <a:ln w="10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61233" y="4500880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386"/>
                  </a:lnTo>
                </a:path>
              </a:pathLst>
            </a:custGeom>
            <a:ln w="10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54524" y="4500880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386"/>
                  </a:lnTo>
                </a:path>
              </a:pathLst>
            </a:custGeom>
            <a:ln w="10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58485" y="4500880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386"/>
                  </a:lnTo>
                </a:path>
              </a:pathLst>
            </a:custGeom>
            <a:ln w="10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61670" y="4500880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386"/>
                  </a:lnTo>
                </a:path>
              </a:pathLst>
            </a:custGeom>
            <a:ln w="10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55736" y="4500880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386"/>
                  </a:lnTo>
                </a:path>
              </a:pathLst>
            </a:custGeom>
            <a:ln w="10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82547" y="1263904"/>
              <a:ext cx="6928484" cy="3256915"/>
            </a:xfrm>
            <a:custGeom>
              <a:avLst/>
              <a:gdLst/>
              <a:ahLst/>
              <a:cxnLst/>
              <a:rect l="l" t="t" r="r" b="b"/>
              <a:pathLst>
                <a:path w="6928484" h="3256915">
                  <a:moveTo>
                    <a:pt x="0" y="3246882"/>
                  </a:moveTo>
                  <a:lnTo>
                    <a:pt x="9906" y="3246882"/>
                  </a:lnTo>
                  <a:lnTo>
                    <a:pt x="9905" y="2376678"/>
                  </a:lnTo>
                  <a:lnTo>
                    <a:pt x="9905" y="2487930"/>
                  </a:lnTo>
                  <a:lnTo>
                    <a:pt x="20573" y="2660142"/>
                  </a:lnTo>
                  <a:lnTo>
                    <a:pt x="20574" y="3246882"/>
                  </a:lnTo>
                  <a:lnTo>
                    <a:pt x="80772" y="3246882"/>
                  </a:lnTo>
                  <a:lnTo>
                    <a:pt x="80772" y="3236976"/>
                  </a:lnTo>
                  <a:lnTo>
                    <a:pt x="90678" y="3246882"/>
                  </a:lnTo>
                  <a:lnTo>
                    <a:pt x="101346" y="3236976"/>
                  </a:lnTo>
                  <a:lnTo>
                    <a:pt x="101345" y="1982724"/>
                  </a:lnTo>
                  <a:lnTo>
                    <a:pt x="101345" y="2650236"/>
                  </a:lnTo>
                  <a:lnTo>
                    <a:pt x="111251" y="2903220"/>
                  </a:lnTo>
                  <a:lnTo>
                    <a:pt x="111252" y="3246882"/>
                  </a:lnTo>
                  <a:lnTo>
                    <a:pt x="111252" y="3236976"/>
                  </a:lnTo>
                  <a:lnTo>
                    <a:pt x="172212" y="3246882"/>
                  </a:lnTo>
                  <a:lnTo>
                    <a:pt x="192024" y="3246882"/>
                  </a:lnTo>
                  <a:lnTo>
                    <a:pt x="182118" y="3206496"/>
                  </a:lnTo>
                  <a:lnTo>
                    <a:pt x="182118" y="3186684"/>
                  </a:lnTo>
                  <a:lnTo>
                    <a:pt x="192024" y="3186684"/>
                  </a:lnTo>
                  <a:lnTo>
                    <a:pt x="192023" y="1810512"/>
                  </a:lnTo>
                  <a:lnTo>
                    <a:pt x="192024" y="3145536"/>
                  </a:lnTo>
                  <a:lnTo>
                    <a:pt x="201930" y="3186684"/>
                  </a:lnTo>
                  <a:lnTo>
                    <a:pt x="201930" y="3236976"/>
                  </a:lnTo>
                  <a:lnTo>
                    <a:pt x="252984" y="3246882"/>
                  </a:lnTo>
                  <a:lnTo>
                    <a:pt x="272796" y="3246882"/>
                  </a:lnTo>
                  <a:lnTo>
                    <a:pt x="272796" y="3004566"/>
                  </a:lnTo>
                  <a:lnTo>
                    <a:pt x="283464" y="2882646"/>
                  </a:lnTo>
                  <a:lnTo>
                    <a:pt x="283463" y="1749552"/>
                  </a:lnTo>
                  <a:lnTo>
                    <a:pt x="283464" y="3227070"/>
                  </a:lnTo>
                  <a:lnTo>
                    <a:pt x="293370" y="3227070"/>
                  </a:lnTo>
                  <a:lnTo>
                    <a:pt x="343662" y="3246882"/>
                  </a:lnTo>
                  <a:lnTo>
                    <a:pt x="354330" y="3246882"/>
                  </a:lnTo>
                  <a:lnTo>
                    <a:pt x="364236" y="3256788"/>
                  </a:lnTo>
                  <a:lnTo>
                    <a:pt x="364235" y="1931670"/>
                  </a:lnTo>
                  <a:lnTo>
                    <a:pt x="374141" y="1881378"/>
                  </a:lnTo>
                  <a:lnTo>
                    <a:pt x="374142" y="3227070"/>
                  </a:lnTo>
                  <a:lnTo>
                    <a:pt x="435102" y="3246882"/>
                  </a:lnTo>
                  <a:lnTo>
                    <a:pt x="445008" y="3246882"/>
                  </a:lnTo>
                  <a:lnTo>
                    <a:pt x="445008" y="3236976"/>
                  </a:lnTo>
                  <a:lnTo>
                    <a:pt x="454914" y="3236976"/>
                  </a:lnTo>
                  <a:lnTo>
                    <a:pt x="445008" y="3227070"/>
                  </a:lnTo>
                  <a:lnTo>
                    <a:pt x="445008" y="3216402"/>
                  </a:lnTo>
                  <a:lnTo>
                    <a:pt x="454914" y="3216402"/>
                  </a:lnTo>
                  <a:lnTo>
                    <a:pt x="454913" y="1962150"/>
                  </a:lnTo>
                  <a:lnTo>
                    <a:pt x="454914" y="2700528"/>
                  </a:lnTo>
                  <a:lnTo>
                    <a:pt x="465581" y="2832354"/>
                  </a:lnTo>
                  <a:lnTo>
                    <a:pt x="465581" y="3227070"/>
                  </a:lnTo>
                  <a:lnTo>
                    <a:pt x="525780" y="3246882"/>
                  </a:lnTo>
                  <a:lnTo>
                    <a:pt x="535686" y="3236976"/>
                  </a:lnTo>
                  <a:lnTo>
                    <a:pt x="535686" y="3246882"/>
                  </a:lnTo>
                  <a:lnTo>
                    <a:pt x="535686" y="2619756"/>
                  </a:lnTo>
                  <a:lnTo>
                    <a:pt x="546354" y="2579370"/>
                  </a:lnTo>
                  <a:lnTo>
                    <a:pt x="546354" y="1871472"/>
                  </a:lnTo>
                  <a:lnTo>
                    <a:pt x="546354" y="3227070"/>
                  </a:lnTo>
                  <a:lnTo>
                    <a:pt x="556260" y="3216402"/>
                  </a:lnTo>
                  <a:lnTo>
                    <a:pt x="556260" y="3236976"/>
                  </a:lnTo>
                  <a:lnTo>
                    <a:pt x="606552" y="3246882"/>
                  </a:lnTo>
                  <a:lnTo>
                    <a:pt x="617220" y="3236976"/>
                  </a:lnTo>
                  <a:lnTo>
                    <a:pt x="617220" y="3246882"/>
                  </a:lnTo>
                  <a:lnTo>
                    <a:pt x="627126" y="3246882"/>
                  </a:lnTo>
                  <a:lnTo>
                    <a:pt x="627126" y="1496568"/>
                  </a:lnTo>
                  <a:lnTo>
                    <a:pt x="627126" y="1527048"/>
                  </a:lnTo>
                  <a:lnTo>
                    <a:pt x="637031" y="1668780"/>
                  </a:lnTo>
                  <a:lnTo>
                    <a:pt x="637032" y="3236976"/>
                  </a:lnTo>
                  <a:lnTo>
                    <a:pt x="697992" y="3246882"/>
                  </a:lnTo>
                  <a:lnTo>
                    <a:pt x="707898" y="3246882"/>
                  </a:lnTo>
                  <a:lnTo>
                    <a:pt x="707898" y="3196590"/>
                  </a:lnTo>
                  <a:lnTo>
                    <a:pt x="717804" y="3166110"/>
                  </a:lnTo>
                  <a:lnTo>
                    <a:pt x="717804" y="1143000"/>
                  </a:lnTo>
                  <a:lnTo>
                    <a:pt x="717804" y="2943606"/>
                  </a:lnTo>
                  <a:lnTo>
                    <a:pt x="728472" y="3004566"/>
                  </a:lnTo>
                  <a:lnTo>
                    <a:pt x="728472" y="3227070"/>
                  </a:lnTo>
                  <a:lnTo>
                    <a:pt x="788670" y="3256788"/>
                  </a:lnTo>
                  <a:lnTo>
                    <a:pt x="788670" y="3236976"/>
                  </a:lnTo>
                  <a:lnTo>
                    <a:pt x="788670" y="3246882"/>
                  </a:lnTo>
                  <a:lnTo>
                    <a:pt x="799338" y="3246882"/>
                  </a:lnTo>
                  <a:lnTo>
                    <a:pt x="799337" y="1486662"/>
                  </a:lnTo>
                  <a:lnTo>
                    <a:pt x="809243" y="1284732"/>
                  </a:lnTo>
                  <a:lnTo>
                    <a:pt x="809243" y="1152906"/>
                  </a:lnTo>
                  <a:lnTo>
                    <a:pt x="809244" y="3227070"/>
                  </a:lnTo>
                  <a:lnTo>
                    <a:pt x="869441" y="3246882"/>
                  </a:lnTo>
                  <a:lnTo>
                    <a:pt x="890016" y="3246882"/>
                  </a:lnTo>
                  <a:lnTo>
                    <a:pt x="880110" y="3227070"/>
                  </a:lnTo>
                  <a:lnTo>
                    <a:pt x="890016" y="3216402"/>
                  </a:lnTo>
                  <a:lnTo>
                    <a:pt x="890015" y="1304544"/>
                  </a:lnTo>
                  <a:lnTo>
                    <a:pt x="890016" y="2721102"/>
                  </a:lnTo>
                  <a:lnTo>
                    <a:pt x="899922" y="2923032"/>
                  </a:lnTo>
                  <a:lnTo>
                    <a:pt x="899922" y="3227070"/>
                  </a:lnTo>
                  <a:lnTo>
                    <a:pt x="960882" y="3256788"/>
                  </a:lnTo>
                  <a:lnTo>
                    <a:pt x="960882" y="3246882"/>
                  </a:lnTo>
                  <a:lnTo>
                    <a:pt x="970788" y="3246882"/>
                  </a:lnTo>
                  <a:lnTo>
                    <a:pt x="970788" y="3135630"/>
                  </a:lnTo>
                  <a:lnTo>
                    <a:pt x="980694" y="3095244"/>
                  </a:lnTo>
                  <a:lnTo>
                    <a:pt x="980694" y="2306574"/>
                  </a:lnTo>
                  <a:lnTo>
                    <a:pt x="980694" y="3206496"/>
                  </a:lnTo>
                  <a:lnTo>
                    <a:pt x="991362" y="3216402"/>
                  </a:lnTo>
                  <a:lnTo>
                    <a:pt x="991362" y="3236976"/>
                  </a:lnTo>
                  <a:lnTo>
                    <a:pt x="991362" y="3227070"/>
                  </a:lnTo>
                  <a:lnTo>
                    <a:pt x="1041654" y="3246882"/>
                  </a:lnTo>
                  <a:lnTo>
                    <a:pt x="1051560" y="3246882"/>
                  </a:lnTo>
                  <a:lnTo>
                    <a:pt x="1051560" y="3236976"/>
                  </a:lnTo>
                  <a:lnTo>
                    <a:pt x="1062228" y="3236976"/>
                  </a:lnTo>
                  <a:lnTo>
                    <a:pt x="1062228" y="3246882"/>
                  </a:lnTo>
                  <a:lnTo>
                    <a:pt x="1062228" y="2336292"/>
                  </a:lnTo>
                  <a:lnTo>
                    <a:pt x="1072134" y="2346960"/>
                  </a:lnTo>
                  <a:lnTo>
                    <a:pt x="1072134" y="3227070"/>
                  </a:lnTo>
                  <a:lnTo>
                    <a:pt x="1133094" y="3246882"/>
                  </a:lnTo>
                  <a:lnTo>
                    <a:pt x="1133094" y="3236976"/>
                  </a:lnTo>
                  <a:lnTo>
                    <a:pt x="1133094" y="3246882"/>
                  </a:lnTo>
                  <a:lnTo>
                    <a:pt x="1143000" y="3246882"/>
                  </a:lnTo>
                  <a:lnTo>
                    <a:pt x="1143000" y="3166110"/>
                  </a:lnTo>
                  <a:lnTo>
                    <a:pt x="1152906" y="3135630"/>
                  </a:lnTo>
                  <a:lnTo>
                    <a:pt x="1152906" y="2963418"/>
                  </a:lnTo>
                  <a:lnTo>
                    <a:pt x="1152906" y="2245614"/>
                  </a:lnTo>
                  <a:lnTo>
                    <a:pt x="1152906" y="3206496"/>
                  </a:lnTo>
                  <a:lnTo>
                    <a:pt x="1162812" y="3216402"/>
                  </a:lnTo>
                  <a:lnTo>
                    <a:pt x="1162812" y="3236976"/>
                  </a:lnTo>
                  <a:lnTo>
                    <a:pt x="1213866" y="3246882"/>
                  </a:lnTo>
                  <a:lnTo>
                    <a:pt x="1223772" y="3246882"/>
                  </a:lnTo>
                  <a:lnTo>
                    <a:pt x="1233678" y="3236976"/>
                  </a:lnTo>
                  <a:lnTo>
                    <a:pt x="1233678" y="2518410"/>
                  </a:lnTo>
                  <a:lnTo>
                    <a:pt x="1244346" y="2427732"/>
                  </a:lnTo>
                  <a:lnTo>
                    <a:pt x="1244346" y="3246882"/>
                  </a:lnTo>
                  <a:lnTo>
                    <a:pt x="1244346" y="2376678"/>
                  </a:lnTo>
                  <a:lnTo>
                    <a:pt x="1244346" y="3236976"/>
                  </a:lnTo>
                  <a:lnTo>
                    <a:pt x="1304544" y="3246882"/>
                  </a:lnTo>
                  <a:lnTo>
                    <a:pt x="1314450" y="3246882"/>
                  </a:lnTo>
                  <a:lnTo>
                    <a:pt x="1314450" y="3236976"/>
                  </a:lnTo>
                  <a:lnTo>
                    <a:pt x="1325118" y="3236976"/>
                  </a:lnTo>
                  <a:lnTo>
                    <a:pt x="1325118" y="3246882"/>
                  </a:lnTo>
                  <a:lnTo>
                    <a:pt x="1325118" y="2983992"/>
                  </a:lnTo>
                  <a:lnTo>
                    <a:pt x="1325118" y="3115818"/>
                  </a:lnTo>
                  <a:lnTo>
                    <a:pt x="1335024" y="3135630"/>
                  </a:lnTo>
                  <a:lnTo>
                    <a:pt x="1335024" y="3236976"/>
                  </a:lnTo>
                  <a:lnTo>
                    <a:pt x="1385316" y="3246882"/>
                  </a:lnTo>
                  <a:lnTo>
                    <a:pt x="1395984" y="3256788"/>
                  </a:lnTo>
                  <a:lnTo>
                    <a:pt x="1395984" y="3236976"/>
                  </a:lnTo>
                  <a:lnTo>
                    <a:pt x="1395984" y="3246882"/>
                  </a:lnTo>
                  <a:lnTo>
                    <a:pt x="1405890" y="3246882"/>
                  </a:lnTo>
                  <a:lnTo>
                    <a:pt x="1405890" y="2933700"/>
                  </a:lnTo>
                  <a:lnTo>
                    <a:pt x="1415796" y="2842260"/>
                  </a:lnTo>
                  <a:lnTo>
                    <a:pt x="1415796" y="2498598"/>
                  </a:lnTo>
                  <a:lnTo>
                    <a:pt x="1415796" y="3236976"/>
                  </a:lnTo>
                  <a:lnTo>
                    <a:pt x="1476756" y="3246882"/>
                  </a:lnTo>
                  <a:lnTo>
                    <a:pt x="1486662" y="3246882"/>
                  </a:lnTo>
                  <a:lnTo>
                    <a:pt x="1486662" y="3236976"/>
                  </a:lnTo>
                  <a:lnTo>
                    <a:pt x="1496568" y="3227070"/>
                  </a:lnTo>
                  <a:lnTo>
                    <a:pt x="1486662" y="3196590"/>
                  </a:lnTo>
                  <a:lnTo>
                    <a:pt x="1496568" y="3196590"/>
                  </a:lnTo>
                  <a:lnTo>
                    <a:pt x="1496567" y="1678686"/>
                  </a:lnTo>
                  <a:lnTo>
                    <a:pt x="1496568" y="2508504"/>
                  </a:lnTo>
                  <a:lnTo>
                    <a:pt x="1507236" y="2731008"/>
                  </a:lnTo>
                  <a:lnTo>
                    <a:pt x="1507236" y="3227070"/>
                  </a:lnTo>
                  <a:lnTo>
                    <a:pt x="1557528" y="3236976"/>
                  </a:lnTo>
                  <a:lnTo>
                    <a:pt x="1567434" y="3246882"/>
                  </a:lnTo>
                  <a:lnTo>
                    <a:pt x="1567434" y="3236976"/>
                  </a:lnTo>
                  <a:lnTo>
                    <a:pt x="1578102" y="3236976"/>
                  </a:lnTo>
                  <a:lnTo>
                    <a:pt x="1578102" y="3246882"/>
                  </a:lnTo>
                  <a:lnTo>
                    <a:pt x="1578102" y="2124456"/>
                  </a:lnTo>
                  <a:lnTo>
                    <a:pt x="1588008" y="1921764"/>
                  </a:lnTo>
                  <a:lnTo>
                    <a:pt x="1588008" y="1102614"/>
                  </a:lnTo>
                  <a:lnTo>
                    <a:pt x="1588008" y="3216402"/>
                  </a:lnTo>
                  <a:lnTo>
                    <a:pt x="1597914" y="3227070"/>
                  </a:lnTo>
                  <a:lnTo>
                    <a:pt x="1648206" y="3246882"/>
                  </a:lnTo>
                  <a:lnTo>
                    <a:pt x="1648206" y="3236976"/>
                  </a:lnTo>
                  <a:lnTo>
                    <a:pt x="1648206" y="3246882"/>
                  </a:lnTo>
                  <a:lnTo>
                    <a:pt x="1658874" y="3246882"/>
                  </a:lnTo>
                  <a:lnTo>
                    <a:pt x="1658874" y="3135630"/>
                  </a:lnTo>
                  <a:lnTo>
                    <a:pt x="1668780" y="3105150"/>
                  </a:lnTo>
                  <a:lnTo>
                    <a:pt x="1668780" y="1001268"/>
                  </a:lnTo>
                  <a:lnTo>
                    <a:pt x="1668780" y="3064764"/>
                  </a:lnTo>
                  <a:lnTo>
                    <a:pt x="1678686" y="3095244"/>
                  </a:lnTo>
                  <a:lnTo>
                    <a:pt x="1678686" y="3227070"/>
                  </a:lnTo>
                  <a:lnTo>
                    <a:pt x="1729739" y="3256788"/>
                  </a:lnTo>
                  <a:lnTo>
                    <a:pt x="1729739" y="3246882"/>
                  </a:lnTo>
                  <a:lnTo>
                    <a:pt x="1739645" y="3246882"/>
                  </a:lnTo>
                  <a:lnTo>
                    <a:pt x="1739645" y="3236976"/>
                  </a:lnTo>
                  <a:lnTo>
                    <a:pt x="1739645" y="3246882"/>
                  </a:lnTo>
                  <a:lnTo>
                    <a:pt x="1749552" y="3236976"/>
                  </a:lnTo>
                  <a:lnTo>
                    <a:pt x="1739645" y="3227070"/>
                  </a:lnTo>
                  <a:lnTo>
                    <a:pt x="1749552" y="3227070"/>
                  </a:lnTo>
                  <a:lnTo>
                    <a:pt x="1749552" y="829056"/>
                  </a:lnTo>
                  <a:lnTo>
                    <a:pt x="1759458" y="829056"/>
                  </a:lnTo>
                  <a:lnTo>
                    <a:pt x="1759458" y="3227070"/>
                  </a:lnTo>
                  <a:lnTo>
                    <a:pt x="1820418" y="3236976"/>
                  </a:lnTo>
                  <a:lnTo>
                    <a:pt x="1820418" y="3246882"/>
                  </a:lnTo>
                  <a:lnTo>
                    <a:pt x="1830324" y="3236976"/>
                  </a:lnTo>
                  <a:lnTo>
                    <a:pt x="1830324" y="2619756"/>
                  </a:lnTo>
                  <a:lnTo>
                    <a:pt x="1840992" y="2326386"/>
                  </a:lnTo>
                  <a:lnTo>
                    <a:pt x="1840992" y="899922"/>
                  </a:lnTo>
                  <a:lnTo>
                    <a:pt x="1840992" y="3227070"/>
                  </a:lnTo>
                  <a:lnTo>
                    <a:pt x="1901189" y="3246882"/>
                  </a:lnTo>
                  <a:lnTo>
                    <a:pt x="1901189" y="3256788"/>
                  </a:lnTo>
                  <a:lnTo>
                    <a:pt x="1911858" y="3246882"/>
                  </a:lnTo>
                  <a:lnTo>
                    <a:pt x="1911858" y="3206496"/>
                  </a:lnTo>
                  <a:lnTo>
                    <a:pt x="1911858" y="3125724"/>
                  </a:lnTo>
                  <a:lnTo>
                    <a:pt x="1921764" y="3075432"/>
                  </a:lnTo>
                  <a:lnTo>
                    <a:pt x="1921764" y="2012442"/>
                  </a:lnTo>
                  <a:lnTo>
                    <a:pt x="1921764" y="3186684"/>
                  </a:lnTo>
                  <a:lnTo>
                    <a:pt x="1931670" y="3216402"/>
                  </a:lnTo>
                  <a:lnTo>
                    <a:pt x="1931670" y="3236976"/>
                  </a:lnTo>
                  <a:lnTo>
                    <a:pt x="1981962" y="3246882"/>
                  </a:lnTo>
                  <a:lnTo>
                    <a:pt x="1992630" y="3246882"/>
                  </a:lnTo>
                  <a:lnTo>
                    <a:pt x="2002536" y="3256788"/>
                  </a:lnTo>
                  <a:lnTo>
                    <a:pt x="2002536" y="2963418"/>
                  </a:lnTo>
                  <a:lnTo>
                    <a:pt x="2012442" y="2953512"/>
                  </a:lnTo>
                  <a:lnTo>
                    <a:pt x="2012442" y="3246882"/>
                  </a:lnTo>
                  <a:lnTo>
                    <a:pt x="2073402" y="3246882"/>
                  </a:lnTo>
                  <a:lnTo>
                    <a:pt x="2073402" y="3256788"/>
                  </a:lnTo>
                  <a:lnTo>
                    <a:pt x="2073402" y="3236976"/>
                  </a:lnTo>
                  <a:lnTo>
                    <a:pt x="2073402" y="3246882"/>
                  </a:lnTo>
                  <a:lnTo>
                    <a:pt x="2083308" y="3246882"/>
                  </a:lnTo>
                  <a:lnTo>
                    <a:pt x="2093214" y="3236976"/>
                  </a:lnTo>
                  <a:lnTo>
                    <a:pt x="2093214" y="3125724"/>
                  </a:lnTo>
                  <a:lnTo>
                    <a:pt x="2093214" y="3236976"/>
                  </a:lnTo>
                  <a:lnTo>
                    <a:pt x="2103882" y="3236976"/>
                  </a:lnTo>
                  <a:lnTo>
                    <a:pt x="2103882" y="3246882"/>
                  </a:lnTo>
                  <a:lnTo>
                    <a:pt x="2174748" y="3246882"/>
                  </a:lnTo>
                  <a:lnTo>
                    <a:pt x="2174748" y="3105150"/>
                  </a:lnTo>
                  <a:lnTo>
                    <a:pt x="2184654" y="3105150"/>
                  </a:lnTo>
                  <a:lnTo>
                    <a:pt x="2184654" y="3075432"/>
                  </a:lnTo>
                  <a:lnTo>
                    <a:pt x="2184654" y="3236976"/>
                  </a:lnTo>
                  <a:lnTo>
                    <a:pt x="2245614" y="3246882"/>
                  </a:lnTo>
                  <a:lnTo>
                    <a:pt x="2255520" y="3236976"/>
                  </a:lnTo>
                  <a:lnTo>
                    <a:pt x="2255520" y="3246882"/>
                  </a:lnTo>
                  <a:lnTo>
                    <a:pt x="2255520" y="3004566"/>
                  </a:lnTo>
                  <a:lnTo>
                    <a:pt x="2265426" y="2974086"/>
                  </a:lnTo>
                  <a:lnTo>
                    <a:pt x="2265426" y="2953512"/>
                  </a:lnTo>
                  <a:lnTo>
                    <a:pt x="2265426" y="3236976"/>
                  </a:lnTo>
                  <a:lnTo>
                    <a:pt x="2265426" y="3246882"/>
                  </a:lnTo>
                  <a:lnTo>
                    <a:pt x="2346198" y="3246882"/>
                  </a:lnTo>
                  <a:lnTo>
                    <a:pt x="2336292" y="3227070"/>
                  </a:lnTo>
                  <a:lnTo>
                    <a:pt x="2336292" y="3216402"/>
                  </a:lnTo>
                  <a:lnTo>
                    <a:pt x="2346198" y="3206496"/>
                  </a:lnTo>
                  <a:lnTo>
                    <a:pt x="2346198" y="2721102"/>
                  </a:lnTo>
                  <a:lnTo>
                    <a:pt x="2346198" y="3227070"/>
                  </a:lnTo>
                  <a:lnTo>
                    <a:pt x="2356866" y="3236976"/>
                  </a:lnTo>
                  <a:lnTo>
                    <a:pt x="2356866" y="3256788"/>
                  </a:lnTo>
                  <a:lnTo>
                    <a:pt x="2356866" y="3246882"/>
                  </a:lnTo>
                  <a:lnTo>
                    <a:pt x="2426970" y="3246882"/>
                  </a:lnTo>
                  <a:lnTo>
                    <a:pt x="2417064" y="3216402"/>
                  </a:lnTo>
                  <a:lnTo>
                    <a:pt x="2426970" y="3227070"/>
                  </a:lnTo>
                  <a:lnTo>
                    <a:pt x="2426970" y="2437638"/>
                  </a:lnTo>
                  <a:lnTo>
                    <a:pt x="2426970" y="3125724"/>
                  </a:lnTo>
                  <a:lnTo>
                    <a:pt x="2437638" y="3145536"/>
                  </a:lnTo>
                  <a:lnTo>
                    <a:pt x="2437638" y="3246882"/>
                  </a:lnTo>
                  <a:lnTo>
                    <a:pt x="2497836" y="3246882"/>
                  </a:lnTo>
                  <a:lnTo>
                    <a:pt x="2497836" y="3256788"/>
                  </a:lnTo>
                  <a:lnTo>
                    <a:pt x="2508504" y="3246882"/>
                  </a:lnTo>
                  <a:lnTo>
                    <a:pt x="2508504" y="2113788"/>
                  </a:lnTo>
                  <a:lnTo>
                    <a:pt x="2508504" y="2842260"/>
                  </a:lnTo>
                  <a:lnTo>
                    <a:pt x="2518410" y="2943606"/>
                  </a:lnTo>
                  <a:lnTo>
                    <a:pt x="2518410" y="3227070"/>
                  </a:lnTo>
                  <a:lnTo>
                    <a:pt x="2568702" y="3236976"/>
                  </a:lnTo>
                  <a:lnTo>
                    <a:pt x="2568702" y="3246882"/>
                  </a:lnTo>
                  <a:lnTo>
                    <a:pt x="2579370" y="3246882"/>
                  </a:lnTo>
                  <a:lnTo>
                    <a:pt x="2589276" y="3236976"/>
                  </a:lnTo>
                  <a:lnTo>
                    <a:pt x="2589276" y="2437638"/>
                  </a:lnTo>
                  <a:lnTo>
                    <a:pt x="2599182" y="2468118"/>
                  </a:lnTo>
                  <a:lnTo>
                    <a:pt x="2599182" y="3236976"/>
                  </a:lnTo>
                  <a:lnTo>
                    <a:pt x="2660142" y="3246882"/>
                  </a:lnTo>
                  <a:lnTo>
                    <a:pt x="2670048" y="3236976"/>
                  </a:lnTo>
                  <a:lnTo>
                    <a:pt x="2670048" y="3135630"/>
                  </a:lnTo>
                  <a:lnTo>
                    <a:pt x="2670048" y="2882646"/>
                  </a:lnTo>
                  <a:lnTo>
                    <a:pt x="2679954" y="2731008"/>
                  </a:lnTo>
                  <a:lnTo>
                    <a:pt x="2679954" y="2103882"/>
                  </a:lnTo>
                  <a:lnTo>
                    <a:pt x="2679954" y="3216402"/>
                  </a:lnTo>
                  <a:lnTo>
                    <a:pt x="2690622" y="3216402"/>
                  </a:lnTo>
                  <a:lnTo>
                    <a:pt x="2690622" y="3236976"/>
                  </a:lnTo>
                  <a:lnTo>
                    <a:pt x="2740914" y="3246882"/>
                  </a:lnTo>
                  <a:lnTo>
                    <a:pt x="2750820" y="3246882"/>
                  </a:lnTo>
                  <a:lnTo>
                    <a:pt x="2750820" y="3166110"/>
                  </a:lnTo>
                  <a:lnTo>
                    <a:pt x="2760726" y="3156204"/>
                  </a:lnTo>
                  <a:lnTo>
                    <a:pt x="2760726" y="2295906"/>
                  </a:lnTo>
                  <a:lnTo>
                    <a:pt x="2760726" y="3115818"/>
                  </a:lnTo>
                  <a:lnTo>
                    <a:pt x="2771394" y="3145536"/>
                  </a:lnTo>
                  <a:lnTo>
                    <a:pt x="2771394" y="3227070"/>
                  </a:lnTo>
                  <a:lnTo>
                    <a:pt x="2821686" y="3246882"/>
                  </a:lnTo>
                  <a:lnTo>
                    <a:pt x="2831592" y="3246882"/>
                  </a:lnTo>
                  <a:lnTo>
                    <a:pt x="2831592" y="3236976"/>
                  </a:lnTo>
                  <a:lnTo>
                    <a:pt x="2831592" y="3246882"/>
                  </a:lnTo>
                  <a:lnTo>
                    <a:pt x="2842260" y="3236976"/>
                  </a:lnTo>
                  <a:lnTo>
                    <a:pt x="2831592" y="3206496"/>
                  </a:lnTo>
                  <a:lnTo>
                    <a:pt x="2842260" y="3206496"/>
                  </a:lnTo>
                  <a:lnTo>
                    <a:pt x="2842260" y="2538984"/>
                  </a:lnTo>
                  <a:lnTo>
                    <a:pt x="2842260" y="2893314"/>
                  </a:lnTo>
                  <a:lnTo>
                    <a:pt x="2852166" y="2953512"/>
                  </a:lnTo>
                  <a:lnTo>
                    <a:pt x="2852166" y="3236976"/>
                  </a:lnTo>
                  <a:lnTo>
                    <a:pt x="2902458" y="3256788"/>
                  </a:lnTo>
                  <a:lnTo>
                    <a:pt x="2902458" y="3246882"/>
                  </a:lnTo>
                  <a:lnTo>
                    <a:pt x="2913126" y="3236976"/>
                  </a:lnTo>
                  <a:lnTo>
                    <a:pt x="2913126" y="3246882"/>
                  </a:lnTo>
                  <a:lnTo>
                    <a:pt x="2923032" y="3246882"/>
                  </a:lnTo>
                  <a:lnTo>
                    <a:pt x="2923032" y="2650236"/>
                  </a:lnTo>
                  <a:lnTo>
                    <a:pt x="2923032" y="2690622"/>
                  </a:lnTo>
                  <a:lnTo>
                    <a:pt x="2932938" y="2751582"/>
                  </a:lnTo>
                  <a:lnTo>
                    <a:pt x="2932938" y="3236976"/>
                  </a:lnTo>
                  <a:lnTo>
                    <a:pt x="2983230" y="3246882"/>
                  </a:lnTo>
                  <a:lnTo>
                    <a:pt x="2993898" y="3256788"/>
                  </a:lnTo>
                  <a:lnTo>
                    <a:pt x="2993898" y="3236976"/>
                  </a:lnTo>
                  <a:lnTo>
                    <a:pt x="3003804" y="3246882"/>
                  </a:lnTo>
                  <a:lnTo>
                    <a:pt x="3003804" y="3044952"/>
                  </a:lnTo>
                  <a:lnTo>
                    <a:pt x="3013710" y="3004566"/>
                  </a:lnTo>
                  <a:lnTo>
                    <a:pt x="3013710" y="2953512"/>
                  </a:lnTo>
                  <a:lnTo>
                    <a:pt x="3013710" y="3236976"/>
                  </a:lnTo>
                  <a:lnTo>
                    <a:pt x="3013710" y="3227070"/>
                  </a:lnTo>
                  <a:lnTo>
                    <a:pt x="3013710" y="3236976"/>
                  </a:lnTo>
                  <a:lnTo>
                    <a:pt x="3024378" y="3236976"/>
                  </a:lnTo>
                  <a:lnTo>
                    <a:pt x="3024378" y="3246882"/>
                  </a:lnTo>
                  <a:lnTo>
                    <a:pt x="3074670" y="3236976"/>
                  </a:lnTo>
                  <a:lnTo>
                    <a:pt x="3074670" y="3246882"/>
                  </a:lnTo>
                  <a:lnTo>
                    <a:pt x="3094482" y="3246882"/>
                  </a:lnTo>
                  <a:lnTo>
                    <a:pt x="3094482" y="2983992"/>
                  </a:lnTo>
                  <a:lnTo>
                    <a:pt x="3094482" y="3246882"/>
                  </a:lnTo>
                  <a:lnTo>
                    <a:pt x="3105150" y="3236976"/>
                  </a:lnTo>
                  <a:lnTo>
                    <a:pt x="3105150" y="3246882"/>
                  </a:lnTo>
                  <a:lnTo>
                    <a:pt x="3105150" y="3236976"/>
                  </a:lnTo>
                  <a:lnTo>
                    <a:pt x="3155442" y="3246882"/>
                  </a:lnTo>
                  <a:lnTo>
                    <a:pt x="3176016" y="3246882"/>
                  </a:lnTo>
                  <a:lnTo>
                    <a:pt x="3176016" y="2801874"/>
                  </a:lnTo>
                  <a:lnTo>
                    <a:pt x="3176016" y="3166110"/>
                  </a:lnTo>
                  <a:lnTo>
                    <a:pt x="3185922" y="3186684"/>
                  </a:lnTo>
                  <a:lnTo>
                    <a:pt x="3185922" y="3246882"/>
                  </a:lnTo>
                  <a:lnTo>
                    <a:pt x="3185922" y="3236976"/>
                  </a:lnTo>
                  <a:lnTo>
                    <a:pt x="3236214" y="3236976"/>
                  </a:lnTo>
                  <a:lnTo>
                    <a:pt x="3236214" y="3256788"/>
                  </a:lnTo>
                  <a:lnTo>
                    <a:pt x="3246882" y="3246882"/>
                  </a:lnTo>
                  <a:lnTo>
                    <a:pt x="3256788" y="3246882"/>
                  </a:lnTo>
                  <a:lnTo>
                    <a:pt x="3256788" y="2832354"/>
                  </a:lnTo>
                  <a:lnTo>
                    <a:pt x="3256788" y="3095244"/>
                  </a:lnTo>
                  <a:lnTo>
                    <a:pt x="3266694" y="3145536"/>
                  </a:lnTo>
                  <a:lnTo>
                    <a:pt x="3266694" y="3246882"/>
                  </a:lnTo>
                  <a:lnTo>
                    <a:pt x="3266694" y="3236976"/>
                  </a:lnTo>
                  <a:lnTo>
                    <a:pt x="3316986" y="3236976"/>
                  </a:lnTo>
                  <a:lnTo>
                    <a:pt x="3316986" y="3246882"/>
                  </a:lnTo>
                  <a:lnTo>
                    <a:pt x="3327654" y="3246882"/>
                  </a:lnTo>
                  <a:lnTo>
                    <a:pt x="3327654" y="3236976"/>
                  </a:lnTo>
                  <a:lnTo>
                    <a:pt x="3327654" y="3246882"/>
                  </a:lnTo>
                  <a:lnTo>
                    <a:pt x="3337560" y="3246882"/>
                  </a:lnTo>
                  <a:lnTo>
                    <a:pt x="3337560" y="2721102"/>
                  </a:lnTo>
                  <a:lnTo>
                    <a:pt x="3337560" y="2822448"/>
                  </a:lnTo>
                  <a:lnTo>
                    <a:pt x="3347466" y="2933700"/>
                  </a:lnTo>
                  <a:lnTo>
                    <a:pt x="3347466" y="3246882"/>
                  </a:lnTo>
                  <a:lnTo>
                    <a:pt x="3408426" y="3246882"/>
                  </a:lnTo>
                  <a:lnTo>
                    <a:pt x="3408426" y="3236976"/>
                  </a:lnTo>
                  <a:lnTo>
                    <a:pt x="3418332" y="3246882"/>
                  </a:lnTo>
                  <a:lnTo>
                    <a:pt x="3418332" y="3216402"/>
                  </a:lnTo>
                  <a:lnTo>
                    <a:pt x="3418332" y="2933700"/>
                  </a:lnTo>
                  <a:lnTo>
                    <a:pt x="3418332" y="3014472"/>
                  </a:lnTo>
                  <a:lnTo>
                    <a:pt x="3428238" y="3085338"/>
                  </a:lnTo>
                  <a:lnTo>
                    <a:pt x="3428238" y="3246882"/>
                  </a:lnTo>
                  <a:lnTo>
                    <a:pt x="3479291" y="3246882"/>
                  </a:lnTo>
                  <a:lnTo>
                    <a:pt x="3479291" y="3236976"/>
                  </a:lnTo>
                  <a:lnTo>
                    <a:pt x="3489198" y="3246882"/>
                  </a:lnTo>
                  <a:lnTo>
                    <a:pt x="3489198" y="3236976"/>
                  </a:lnTo>
                  <a:lnTo>
                    <a:pt x="3499104" y="3246882"/>
                  </a:lnTo>
                  <a:lnTo>
                    <a:pt x="3499104" y="3145536"/>
                  </a:lnTo>
                  <a:lnTo>
                    <a:pt x="3509772" y="3125724"/>
                  </a:lnTo>
                  <a:lnTo>
                    <a:pt x="3509772" y="3115818"/>
                  </a:lnTo>
                  <a:lnTo>
                    <a:pt x="3509772" y="3246882"/>
                  </a:lnTo>
                  <a:lnTo>
                    <a:pt x="3560064" y="3246882"/>
                  </a:lnTo>
                  <a:lnTo>
                    <a:pt x="3569970" y="3256788"/>
                  </a:lnTo>
                  <a:lnTo>
                    <a:pt x="3569970" y="3246882"/>
                  </a:lnTo>
                  <a:lnTo>
                    <a:pt x="3580638" y="3246882"/>
                  </a:lnTo>
                  <a:lnTo>
                    <a:pt x="3580638" y="3135630"/>
                  </a:lnTo>
                  <a:lnTo>
                    <a:pt x="3590544" y="3125724"/>
                  </a:lnTo>
                  <a:lnTo>
                    <a:pt x="3590544" y="3085338"/>
                  </a:lnTo>
                  <a:lnTo>
                    <a:pt x="3590544" y="3246882"/>
                  </a:lnTo>
                  <a:lnTo>
                    <a:pt x="3661410" y="3246882"/>
                  </a:lnTo>
                  <a:lnTo>
                    <a:pt x="3661410" y="3176016"/>
                  </a:lnTo>
                  <a:lnTo>
                    <a:pt x="3671316" y="3156204"/>
                  </a:lnTo>
                  <a:lnTo>
                    <a:pt x="3671316" y="3246882"/>
                  </a:lnTo>
                  <a:lnTo>
                    <a:pt x="3671316" y="2923032"/>
                  </a:lnTo>
                  <a:lnTo>
                    <a:pt x="3671316" y="3236976"/>
                  </a:lnTo>
                  <a:lnTo>
                    <a:pt x="3681222" y="3236976"/>
                  </a:lnTo>
                  <a:lnTo>
                    <a:pt x="3681222" y="3246882"/>
                  </a:lnTo>
                  <a:lnTo>
                    <a:pt x="3732276" y="3246882"/>
                  </a:lnTo>
                  <a:lnTo>
                    <a:pt x="3732276" y="3256788"/>
                  </a:lnTo>
                  <a:lnTo>
                    <a:pt x="3732276" y="3246882"/>
                  </a:lnTo>
                  <a:lnTo>
                    <a:pt x="3742182" y="3246882"/>
                  </a:lnTo>
                  <a:lnTo>
                    <a:pt x="3742182" y="3125724"/>
                  </a:lnTo>
                  <a:lnTo>
                    <a:pt x="3752088" y="3095244"/>
                  </a:lnTo>
                  <a:lnTo>
                    <a:pt x="3752088" y="2852166"/>
                  </a:lnTo>
                  <a:lnTo>
                    <a:pt x="3752088" y="3044952"/>
                  </a:lnTo>
                  <a:lnTo>
                    <a:pt x="3752088" y="3236976"/>
                  </a:lnTo>
                  <a:lnTo>
                    <a:pt x="3761994" y="3236976"/>
                  </a:lnTo>
                  <a:lnTo>
                    <a:pt x="3761994" y="3246882"/>
                  </a:lnTo>
                  <a:lnTo>
                    <a:pt x="3761994" y="3236976"/>
                  </a:lnTo>
                  <a:lnTo>
                    <a:pt x="3813048" y="3246882"/>
                  </a:lnTo>
                  <a:lnTo>
                    <a:pt x="3822954" y="3246882"/>
                  </a:lnTo>
                  <a:lnTo>
                    <a:pt x="3822954" y="3115818"/>
                  </a:lnTo>
                  <a:lnTo>
                    <a:pt x="3832860" y="3085338"/>
                  </a:lnTo>
                  <a:lnTo>
                    <a:pt x="3832860" y="2771394"/>
                  </a:lnTo>
                  <a:lnTo>
                    <a:pt x="3832860" y="3246882"/>
                  </a:lnTo>
                  <a:lnTo>
                    <a:pt x="3843528" y="3236976"/>
                  </a:lnTo>
                  <a:lnTo>
                    <a:pt x="3843528" y="3246882"/>
                  </a:lnTo>
                  <a:lnTo>
                    <a:pt x="3903726" y="3246882"/>
                  </a:lnTo>
                  <a:lnTo>
                    <a:pt x="3903726" y="2923032"/>
                  </a:lnTo>
                  <a:lnTo>
                    <a:pt x="3914394" y="2832354"/>
                  </a:lnTo>
                  <a:lnTo>
                    <a:pt x="3914394" y="2529078"/>
                  </a:lnTo>
                  <a:lnTo>
                    <a:pt x="3914394" y="3236976"/>
                  </a:lnTo>
                  <a:lnTo>
                    <a:pt x="3924300" y="3236976"/>
                  </a:lnTo>
                  <a:lnTo>
                    <a:pt x="3964686" y="3246882"/>
                  </a:lnTo>
                  <a:lnTo>
                    <a:pt x="3974591" y="3246882"/>
                  </a:lnTo>
                  <a:lnTo>
                    <a:pt x="3974591" y="3256788"/>
                  </a:lnTo>
                  <a:lnTo>
                    <a:pt x="3985260" y="3246882"/>
                  </a:lnTo>
                  <a:lnTo>
                    <a:pt x="3985260" y="2983992"/>
                  </a:lnTo>
                  <a:lnTo>
                    <a:pt x="3995166" y="2903220"/>
                  </a:lnTo>
                  <a:lnTo>
                    <a:pt x="3995166" y="2407158"/>
                  </a:lnTo>
                  <a:lnTo>
                    <a:pt x="3995166" y="3246882"/>
                  </a:lnTo>
                  <a:lnTo>
                    <a:pt x="4005072" y="3236976"/>
                  </a:lnTo>
                  <a:lnTo>
                    <a:pt x="4045458" y="3246882"/>
                  </a:lnTo>
                  <a:lnTo>
                    <a:pt x="4066032" y="3246882"/>
                  </a:lnTo>
                  <a:lnTo>
                    <a:pt x="4066032" y="2903220"/>
                  </a:lnTo>
                  <a:lnTo>
                    <a:pt x="4075938" y="2670048"/>
                  </a:lnTo>
                  <a:lnTo>
                    <a:pt x="4075938" y="1881378"/>
                  </a:lnTo>
                  <a:lnTo>
                    <a:pt x="4075938" y="3227070"/>
                  </a:lnTo>
                  <a:lnTo>
                    <a:pt x="4085844" y="3236976"/>
                  </a:lnTo>
                  <a:lnTo>
                    <a:pt x="4126229" y="3246882"/>
                  </a:lnTo>
                  <a:lnTo>
                    <a:pt x="4126229" y="3236976"/>
                  </a:lnTo>
                  <a:lnTo>
                    <a:pt x="4136898" y="3236976"/>
                  </a:lnTo>
                  <a:lnTo>
                    <a:pt x="4136898" y="3246882"/>
                  </a:lnTo>
                  <a:lnTo>
                    <a:pt x="4146804" y="3246882"/>
                  </a:lnTo>
                  <a:lnTo>
                    <a:pt x="4146804" y="2437638"/>
                  </a:lnTo>
                  <a:lnTo>
                    <a:pt x="4156710" y="2326386"/>
                  </a:lnTo>
                  <a:lnTo>
                    <a:pt x="4156710" y="0"/>
                  </a:lnTo>
                  <a:lnTo>
                    <a:pt x="4156710" y="3186684"/>
                  </a:lnTo>
                  <a:lnTo>
                    <a:pt x="4166616" y="3186684"/>
                  </a:lnTo>
                  <a:lnTo>
                    <a:pt x="4166616" y="3227070"/>
                  </a:lnTo>
                  <a:lnTo>
                    <a:pt x="4207764" y="3246882"/>
                  </a:lnTo>
                  <a:lnTo>
                    <a:pt x="4217670" y="3246882"/>
                  </a:lnTo>
                  <a:lnTo>
                    <a:pt x="4217670" y="3236976"/>
                  </a:lnTo>
                  <a:lnTo>
                    <a:pt x="4227576" y="3236976"/>
                  </a:lnTo>
                  <a:lnTo>
                    <a:pt x="4227576" y="2862834"/>
                  </a:lnTo>
                  <a:lnTo>
                    <a:pt x="4237482" y="2700528"/>
                  </a:lnTo>
                  <a:lnTo>
                    <a:pt x="4237482" y="909827"/>
                  </a:lnTo>
                  <a:lnTo>
                    <a:pt x="4237482" y="3176016"/>
                  </a:lnTo>
                  <a:lnTo>
                    <a:pt x="4248150" y="3196590"/>
                  </a:lnTo>
                  <a:lnTo>
                    <a:pt x="4248150" y="3227070"/>
                  </a:lnTo>
                  <a:lnTo>
                    <a:pt x="4298442" y="3246882"/>
                  </a:lnTo>
                  <a:lnTo>
                    <a:pt x="4298442" y="3236976"/>
                  </a:lnTo>
                  <a:lnTo>
                    <a:pt x="4308348" y="3236976"/>
                  </a:lnTo>
                  <a:lnTo>
                    <a:pt x="4308348" y="3246882"/>
                  </a:lnTo>
                  <a:lnTo>
                    <a:pt x="4308348" y="2629662"/>
                  </a:lnTo>
                  <a:lnTo>
                    <a:pt x="4319016" y="2427732"/>
                  </a:lnTo>
                  <a:lnTo>
                    <a:pt x="4319016" y="1800606"/>
                  </a:lnTo>
                  <a:lnTo>
                    <a:pt x="4319016" y="3206496"/>
                  </a:lnTo>
                  <a:lnTo>
                    <a:pt x="4328922" y="3216402"/>
                  </a:lnTo>
                  <a:lnTo>
                    <a:pt x="4328922" y="3227070"/>
                  </a:lnTo>
                  <a:lnTo>
                    <a:pt x="4369308" y="3246882"/>
                  </a:lnTo>
                  <a:lnTo>
                    <a:pt x="4379214" y="3246882"/>
                  </a:lnTo>
                  <a:lnTo>
                    <a:pt x="4389120" y="3236976"/>
                  </a:lnTo>
                  <a:lnTo>
                    <a:pt x="4389120" y="2629662"/>
                  </a:lnTo>
                  <a:lnTo>
                    <a:pt x="4399788" y="2589276"/>
                  </a:lnTo>
                  <a:lnTo>
                    <a:pt x="4399788" y="2558796"/>
                  </a:lnTo>
                  <a:lnTo>
                    <a:pt x="4399788" y="3227070"/>
                  </a:lnTo>
                  <a:lnTo>
                    <a:pt x="4450080" y="3246882"/>
                  </a:lnTo>
                  <a:lnTo>
                    <a:pt x="4450080" y="3236976"/>
                  </a:lnTo>
                  <a:lnTo>
                    <a:pt x="4459986" y="3236976"/>
                  </a:lnTo>
                  <a:lnTo>
                    <a:pt x="4459986" y="3246882"/>
                  </a:lnTo>
                  <a:lnTo>
                    <a:pt x="4470654" y="3236976"/>
                  </a:lnTo>
                  <a:lnTo>
                    <a:pt x="4470654" y="2822448"/>
                  </a:lnTo>
                  <a:lnTo>
                    <a:pt x="4480560" y="2822448"/>
                  </a:lnTo>
                  <a:lnTo>
                    <a:pt x="4480560" y="3236976"/>
                  </a:lnTo>
                  <a:lnTo>
                    <a:pt x="4530852" y="3236976"/>
                  </a:lnTo>
                  <a:lnTo>
                    <a:pt x="4530852" y="3246882"/>
                  </a:lnTo>
                  <a:lnTo>
                    <a:pt x="4530852" y="3236976"/>
                  </a:lnTo>
                  <a:lnTo>
                    <a:pt x="4541520" y="3246882"/>
                  </a:lnTo>
                  <a:lnTo>
                    <a:pt x="4541520" y="3236976"/>
                  </a:lnTo>
                  <a:lnTo>
                    <a:pt x="4541520" y="3246882"/>
                  </a:lnTo>
                  <a:lnTo>
                    <a:pt x="4551426" y="3236976"/>
                  </a:lnTo>
                  <a:lnTo>
                    <a:pt x="4551426" y="2589276"/>
                  </a:lnTo>
                  <a:lnTo>
                    <a:pt x="4561332" y="2468118"/>
                  </a:lnTo>
                  <a:lnTo>
                    <a:pt x="4561332" y="2164841"/>
                  </a:lnTo>
                  <a:lnTo>
                    <a:pt x="4561332" y="3227070"/>
                  </a:lnTo>
                  <a:lnTo>
                    <a:pt x="4571238" y="3227070"/>
                  </a:lnTo>
                  <a:lnTo>
                    <a:pt x="4611624" y="3236976"/>
                  </a:lnTo>
                  <a:lnTo>
                    <a:pt x="4622292" y="3236976"/>
                  </a:lnTo>
                  <a:lnTo>
                    <a:pt x="4622292" y="3227070"/>
                  </a:lnTo>
                  <a:lnTo>
                    <a:pt x="4632198" y="3227070"/>
                  </a:lnTo>
                  <a:lnTo>
                    <a:pt x="4622292" y="3216402"/>
                  </a:lnTo>
                  <a:lnTo>
                    <a:pt x="4622292" y="3196590"/>
                  </a:lnTo>
                  <a:lnTo>
                    <a:pt x="4632198" y="3196590"/>
                  </a:lnTo>
                  <a:lnTo>
                    <a:pt x="4632198" y="1719072"/>
                  </a:lnTo>
                  <a:lnTo>
                    <a:pt x="4632198" y="2063495"/>
                  </a:lnTo>
                  <a:lnTo>
                    <a:pt x="4642104" y="2366772"/>
                  </a:lnTo>
                  <a:lnTo>
                    <a:pt x="4642104" y="3227070"/>
                  </a:lnTo>
                  <a:lnTo>
                    <a:pt x="4693158" y="3236976"/>
                  </a:lnTo>
                  <a:lnTo>
                    <a:pt x="4703064" y="3236976"/>
                  </a:lnTo>
                  <a:lnTo>
                    <a:pt x="4703064" y="3166110"/>
                  </a:lnTo>
                  <a:lnTo>
                    <a:pt x="4712970" y="3166110"/>
                  </a:lnTo>
                  <a:lnTo>
                    <a:pt x="4712970" y="1658874"/>
                  </a:lnTo>
                  <a:lnTo>
                    <a:pt x="4712970" y="2721102"/>
                  </a:lnTo>
                  <a:lnTo>
                    <a:pt x="4722876" y="2903220"/>
                  </a:lnTo>
                  <a:lnTo>
                    <a:pt x="4722876" y="3216402"/>
                  </a:lnTo>
                  <a:lnTo>
                    <a:pt x="4722876" y="3206496"/>
                  </a:lnTo>
                  <a:lnTo>
                    <a:pt x="4722876" y="3227070"/>
                  </a:lnTo>
                  <a:lnTo>
                    <a:pt x="4764024" y="3246882"/>
                  </a:lnTo>
                  <a:lnTo>
                    <a:pt x="4773930" y="3246882"/>
                  </a:lnTo>
                  <a:lnTo>
                    <a:pt x="4773930" y="3236976"/>
                  </a:lnTo>
                  <a:lnTo>
                    <a:pt x="4783836" y="3236976"/>
                  </a:lnTo>
                  <a:lnTo>
                    <a:pt x="4783836" y="2811780"/>
                  </a:lnTo>
                  <a:lnTo>
                    <a:pt x="4793742" y="2771394"/>
                  </a:lnTo>
                  <a:lnTo>
                    <a:pt x="4793742" y="1942338"/>
                  </a:lnTo>
                  <a:lnTo>
                    <a:pt x="4793742" y="3156204"/>
                  </a:lnTo>
                  <a:lnTo>
                    <a:pt x="4804410" y="3176016"/>
                  </a:lnTo>
                  <a:lnTo>
                    <a:pt x="4804410" y="3227070"/>
                  </a:lnTo>
                  <a:lnTo>
                    <a:pt x="4844796" y="3246882"/>
                  </a:lnTo>
                  <a:lnTo>
                    <a:pt x="4844796" y="3236976"/>
                  </a:lnTo>
                  <a:lnTo>
                    <a:pt x="4854702" y="3236976"/>
                  </a:lnTo>
                  <a:lnTo>
                    <a:pt x="4854702" y="3246882"/>
                  </a:lnTo>
                  <a:lnTo>
                    <a:pt x="4854702" y="3236976"/>
                  </a:lnTo>
                  <a:lnTo>
                    <a:pt x="4864608" y="3227070"/>
                  </a:lnTo>
                  <a:lnTo>
                    <a:pt x="4864608" y="1871472"/>
                  </a:lnTo>
                  <a:lnTo>
                    <a:pt x="4875276" y="1840991"/>
                  </a:lnTo>
                  <a:lnTo>
                    <a:pt x="4875276" y="3206496"/>
                  </a:lnTo>
                  <a:lnTo>
                    <a:pt x="4885182" y="3216402"/>
                  </a:lnTo>
                  <a:lnTo>
                    <a:pt x="4885182" y="3227070"/>
                  </a:lnTo>
                  <a:lnTo>
                    <a:pt x="4925568" y="3236976"/>
                  </a:lnTo>
                  <a:lnTo>
                    <a:pt x="4925568" y="3246882"/>
                  </a:lnTo>
                  <a:lnTo>
                    <a:pt x="4935474" y="3246882"/>
                  </a:lnTo>
                  <a:lnTo>
                    <a:pt x="4935474" y="3186684"/>
                  </a:lnTo>
                  <a:lnTo>
                    <a:pt x="4945380" y="3176016"/>
                  </a:lnTo>
                  <a:lnTo>
                    <a:pt x="4945380" y="1527048"/>
                  </a:lnTo>
                  <a:lnTo>
                    <a:pt x="4945380" y="2053589"/>
                  </a:lnTo>
                  <a:lnTo>
                    <a:pt x="4956048" y="2306574"/>
                  </a:lnTo>
                  <a:lnTo>
                    <a:pt x="4956048" y="3227070"/>
                  </a:lnTo>
                  <a:lnTo>
                    <a:pt x="4965954" y="3227070"/>
                  </a:lnTo>
                  <a:lnTo>
                    <a:pt x="5006340" y="3236976"/>
                  </a:lnTo>
                  <a:lnTo>
                    <a:pt x="5016246" y="3227070"/>
                  </a:lnTo>
                  <a:lnTo>
                    <a:pt x="5016246" y="3236976"/>
                  </a:lnTo>
                  <a:lnTo>
                    <a:pt x="5016246" y="3186684"/>
                  </a:lnTo>
                  <a:lnTo>
                    <a:pt x="5016246" y="2963418"/>
                  </a:lnTo>
                  <a:lnTo>
                    <a:pt x="5026914" y="2872740"/>
                  </a:lnTo>
                  <a:lnTo>
                    <a:pt x="5026914" y="930401"/>
                  </a:lnTo>
                  <a:lnTo>
                    <a:pt x="5026914" y="3054858"/>
                  </a:lnTo>
                  <a:lnTo>
                    <a:pt x="5036820" y="3075432"/>
                  </a:lnTo>
                  <a:lnTo>
                    <a:pt x="5036820" y="3227070"/>
                  </a:lnTo>
                  <a:lnTo>
                    <a:pt x="5077206" y="3236976"/>
                  </a:lnTo>
                  <a:lnTo>
                    <a:pt x="5087112" y="3236976"/>
                  </a:lnTo>
                  <a:lnTo>
                    <a:pt x="5097780" y="3227070"/>
                  </a:lnTo>
                  <a:lnTo>
                    <a:pt x="5097780" y="2073402"/>
                  </a:lnTo>
                  <a:lnTo>
                    <a:pt x="5107686" y="1921764"/>
                  </a:lnTo>
                  <a:lnTo>
                    <a:pt x="5107686" y="1001268"/>
                  </a:lnTo>
                  <a:lnTo>
                    <a:pt x="5107686" y="3156204"/>
                  </a:lnTo>
                  <a:lnTo>
                    <a:pt x="5117592" y="3166110"/>
                  </a:lnTo>
                  <a:lnTo>
                    <a:pt x="5117592" y="3227070"/>
                  </a:lnTo>
                  <a:lnTo>
                    <a:pt x="5157978" y="3236976"/>
                  </a:lnTo>
                  <a:lnTo>
                    <a:pt x="5167884" y="3246882"/>
                  </a:lnTo>
                  <a:lnTo>
                    <a:pt x="5167884" y="3186684"/>
                  </a:lnTo>
                  <a:lnTo>
                    <a:pt x="5178552" y="3186684"/>
                  </a:lnTo>
                  <a:lnTo>
                    <a:pt x="5178552" y="1496568"/>
                  </a:lnTo>
                  <a:lnTo>
                    <a:pt x="5178552" y="1557527"/>
                  </a:lnTo>
                  <a:lnTo>
                    <a:pt x="5188458" y="1760220"/>
                  </a:lnTo>
                  <a:lnTo>
                    <a:pt x="5188458" y="3227070"/>
                  </a:lnTo>
                  <a:lnTo>
                    <a:pt x="5198364" y="3227070"/>
                  </a:lnTo>
                  <a:lnTo>
                    <a:pt x="5198364" y="3236976"/>
                  </a:lnTo>
                  <a:lnTo>
                    <a:pt x="5238750" y="3236976"/>
                  </a:lnTo>
                  <a:lnTo>
                    <a:pt x="5249418" y="3246882"/>
                  </a:lnTo>
                  <a:lnTo>
                    <a:pt x="5249418" y="2589276"/>
                  </a:lnTo>
                  <a:lnTo>
                    <a:pt x="5259324" y="2498598"/>
                  </a:lnTo>
                  <a:lnTo>
                    <a:pt x="5259324" y="1304544"/>
                  </a:lnTo>
                  <a:lnTo>
                    <a:pt x="5259324" y="1375409"/>
                  </a:lnTo>
                  <a:lnTo>
                    <a:pt x="5259324" y="3186684"/>
                  </a:lnTo>
                  <a:lnTo>
                    <a:pt x="5269230" y="3196590"/>
                  </a:lnTo>
                  <a:lnTo>
                    <a:pt x="5269230" y="3227070"/>
                  </a:lnTo>
                  <a:lnTo>
                    <a:pt x="5309616" y="3256788"/>
                  </a:lnTo>
                  <a:lnTo>
                    <a:pt x="5309616" y="3246882"/>
                  </a:lnTo>
                  <a:lnTo>
                    <a:pt x="5320284" y="3236976"/>
                  </a:lnTo>
                  <a:lnTo>
                    <a:pt x="5320284" y="3246882"/>
                  </a:lnTo>
                  <a:lnTo>
                    <a:pt x="5330190" y="3236976"/>
                  </a:lnTo>
                  <a:lnTo>
                    <a:pt x="5330190" y="1668779"/>
                  </a:lnTo>
                  <a:lnTo>
                    <a:pt x="5330190" y="1678686"/>
                  </a:lnTo>
                  <a:lnTo>
                    <a:pt x="5340096" y="1850898"/>
                  </a:lnTo>
                  <a:lnTo>
                    <a:pt x="5340096" y="3227070"/>
                  </a:lnTo>
                  <a:lnTo>
                    <a:pt x="5390388" y="3256788"/>
                  </a:lnTo>
                  <a:lnTo>
                    <a:pt x="5390388" y="3246882"/>
                  </a:lnTo>
                  <a:lnTo>
                    <a:pt x="5401056" y="3246882"/>
                  </a:lnTo>
                  <a:lnTo>
                    <a:pt x="5401056" y="3236976"/>
                  </a:lnTo>
                  <a:lnTo>
                    <a:pt x="5410962" y="3236976"/>
                  </a:lnTo>
                  <a:lnTo>
                    <a:pt x="5410962" y="2629662"/>
                  </a:lnTo>
                  <a:lnTo>
                    <a:pt x="5410962" y="3135630"/>
                  </a:lnTo>
                  <a:lnTo>
                    <a:pt x="5420868" y="3176016"/>
                  </a:lnTo>
                  <a:lnTo>
                    <a:pt x="5420868" y="3236976"/>
                  </a:lnTo>
                  <a:lnTo>
                    <a:pt x="5461254" y="3246882"/>
                  </a:lnTo>
                  <a:lnTo>
                    <a:pt x="5481828" y="3246882"/>
                  </a:lnTo>
                  <a:lnTo>
                    <a:pt x="5481828" y="3256788"/>
                  </a:lnTo>
                  <a:lnTo>
                    <a:pt x="5481828" y="3156204"/>
                  </a:lnTo>
                  <a:lnTo>
                    <a:pt x="5491734" y="3135630"/>
                  </a:lnTo>
                  <a:lnTo>
                    <a:pt x="5491734" y="2721102"/>
                  </a:lnTo>
                  <a:lnTo>
                    <a:pt x="5491734" y="3227070"/>
                  </a:lnTo>
                  <a:lnTo>
                    <a:pt x="5501640" y="3236976"/>
                  </a:lnTo>
                  <a:lnTo>
                    <a:pt x="5501640" y="3227070"/>
                  </a:lnTo>
                  <a:lnTo>
                    <a:pt x="5542788" y="3236976"/>
                  </a:lnTo>
                  <a:lnTo>
                    <a:pt x="5542788" y="3246882"/>
                  </a:lnTo>
                  <a:lnTo>
                    <a:pt x="5552694" y="3246882"/>
                  </a:lnTo>
                  <a:lnTo>
                    <a:pt x="5552694" y="3236976"/>
                  </a:lnTo>
                  <a:lnTo>
                    <a:pt x="5552694" y="3246882"/>
                  </a:lnTo>
                  <a:lnTo>
                    <a:pt x="5562600" y="3246882"/>
                  </a:lnTo>
                  <a:lnTo>
                    <a:pt x="5562600" y="2913126"/>
                  </a:lnTo>
                  <a:lnTo>
                    <a:pt x="5572506" y="2882646"/>
                  </a:lnTo>
                  <a:lnTo>
                    <a:pt x="5572506" y="3236976"/>
                  </a:lnTo>
                  <a:lnTo>
                    <a:pt x="5572506" y="3227070"/>
                  </a:lnTo>
                  <a:lnTo>
                    <a:pt x="5572506" y="3236976"/>
                  </a:lnTo>
                  <a:lnTo>
                    <a:pt x="5572506" y="3246882"/>
                  </a:lnTo>
                  <a:lnTo>
                    <a:pt x="5572506" y="3236976"/>
                  </a:lnTo>
                  <a:lnTo>
                    <a:pt x="5583174" y="3236976"/>
                  </a:lnTo>
                  <a:lnTo>
                    <a:pt x="5623560" y="3246882"/>
                  </a:lnTo>
                  <a:lnTo>
                    <a:pt x="5643372" y="3246882"/>
                  </a:lnTo>
                  <a:lnTo>
                    <a:pt x="5643372" y="2953512"/>
                  </a:lnTo>
                  <a:lnTo>
                    <a:pt x="5643372" y="3064764"/>
                  </a:lnTo>
                  <a:lnTo>
                    <a:pt x="5654040" y="3105150"/>
                  </a:lnTo>
                  <a:lnTo>
                    <a:pt x="5654040" y="3246882"/>
                  </a:lnTo>
                  <a:lnTo>
                    <a:pt x="5704332" y="3236976"/>
                  </a:lnTo>
                  <a:lnTo>
                    <a:pt x="5704332" y="3246882"/>
                  </a:lnTo>
                  <a:lnTo>
                    <a:pt x="5714238" y="3246882"/>
                  </a:lnTo>
                  <a:lnTo>
                    <a:pt x="5714238" y="3256788"/>
                  </a:lnTo>
                  <a:lnTo>
                    <a:pt x="5714238" y="3246882"/>
                  </a:lnTo>
                  <a:lnTo>
                    <a:pt x="5724144" y="3236976"/>
                  </a:lnTo>
                  <a:lnTo>
                    <a:pt x="5714238" y="3227070"/>
                  </a:lnTo>
                  <a:lnTo>
                    <a:pt x="5714238" y="3216402"/>
                  </a:lnTo>
                  <a:lnTo>
                    <a:pt x="5724144" y="3216402"/>
                  </a:lnTo>
                  <a:lnTo>
                    <a:pt x="5724144" y="3044952"/>
                  </a:lnTo>
                  <a:lnTo>
                    <a:pt x="5724144" y="3236976"/>
                  </a:lnTo>
                  <a:lnTo>
                    <a:pt x="5734812" y="3236976"/>
                  </a:lnTo>
                  <a:lnTo>
                    <a:pt x="5734812" y="3246882"/>
                  </a:lnTo>
                  <a:lnTo>
                    <a:pt x="5775198" y="3246882"/>
                  </a:lnTo>
                  <a:lnTo>
                    <a:pt x="5775198" y="3256788"/>
                  </a:lnTo>
                  <a:lnTo>
                    <a:pt x="5785104" y="3246882"/>
                  </a:lnTo>
                  <a:lnTo>
                    <a:pt x="5795010" y="3246882"/>
                  </a:lnTo>
                  <a:lnTo>
                    <a:pt x="5795010" y="3236976"/>
                  </a:lnTo>
                  <a:lnTo>
                    <a:pt x="5805678" y="3236976"/>
                  </a:lnTo>
                  <a:lnTo>
                    <a:pt x="5795010" y="3227070"/>
                  </a:lnTo>
                  <a:lnTo>
                    <a:pt x="5795010" y="3236976"/>
                  </a:lnTo>
                  <a:lnTo>
                    <a:pt x="5795010" y="3216402"/>
                  </a:lnTo>
                  <a:lnTo>
                    <a:pt x="5805678" y="3227070"/>
                  </a:lnTo>
                  <a:lnTo>
                    <a:pt x="5805678" y="2993898"/>
                  </a:lnTo>
                  <a:lnTo>
                    <a:pt x="5805678" y="3236976"/>
                  </a:lnTo>
                  <a:lnTo>
                    <a:pt x="5815584" y="3236976"/>
                  </a:lnTo>
                  <a:lnTo>
                    <a:pt x="5815584" y="3246882"/>
                  </a:lnTo>
                  <a:lnTo>
                    <a:pt x="5815584" y="3236976"/>
                  </a:lnTo>
                  <a:lnTo>
                    <a:pt x="5855970" y="3246882"/>
                  </a:lnTo>
                  <a:lnTo>
                    <a:pt x="5865876" y="3246882"/>
                  </a:lnTo>
                  <a:lnTo>
                    <a:pt x="5865876" y="3236976"/>
                  </a:lnTo>
                  <a:lnTo>
                    <a:pt x="5865876" y="3246882"/>
                  </a:lnTo>
                  <a:lnTo>
                    <a:pt x="5876544" y="3236976"/>
                  </a:lnTo>
                  <a:lnTo>
                    <a:pt x="5876544" y="3246882"/>
                  </a:lnTo>
                  <a:lnTo>
                    <a:pt x="5876544" y="3034284"/>
                  </a:lnTo>
                  <a:lnTo>
                    <a:pt x="5886450" y="2983992"/>
                  </a:lnTo>
                  <a:lnTo>
                    <a:pt x="5886450" y="3246882"/>
                  </a:lnTo>
                  <a:lnTo>
                    <a:pt x="5886450" y="2963418"/>
                  </a:lnTo>
                  <a:lnTo>
                    <a:pt x="5886450" y="3236976"/>
                  </a:lnTo>
                  <a:lnTo>
                    <a:pt x="5896356" y="3236976"/>
                  </a:lnTo>
                  <a:lnTo>
                    <a:pt x="5896356" y="3246882"/>
                  </a:lnTo>
                  <a:lnTo>
                    <a:pt x="5946648" y="3246882"/>
                  </a:lnTo>
                  <a:lnTo>
                    <a:pt x="5946648" y="3236976"/>
                  </a:lnTo>
                  <a:lnTo>
                    <a:pt x="5957316" y="3246882"/>
                  </a:lnTo>
                  <a:lnTo>
                    <a:pt x="5957316" y="3216402"/>
                  </a:lnTo>
                  <a:lnTo>
                    <a:pt x="5957316" y="2872740"/>
                  </a:lnTo>
                  <a:lnTo>
                    <a:pt x="5957316" y="3176016"/>
                  </a:lnTo>
                  <a:lnTo>
                    <a:pt x="5967222" y="3186684"/>
                  </a:lnTo>
                  <a:lnTo>
                    <a:pt x="5967222" y="3246882"/>
                  </a:lnTo>
                  <a:lnTo>
                    <a:pt x="5967222" y="3236976"/>
                  </a:lnTo>
                  <a:lnTo>
                    <a:pt x="6007608" y="3246882"/>
                  </a:lnTo>
                  <a:lnTo>
                    <a:pt x="6007608" y="3256788"/>
                  </a:lnTo>
                  <a:lnTo>
                    <a:pt x="6017514" y="3246882"/>
                  </a:lnTo>
                  <a:lnTo>
                    <a:pt x="6028182" y="3246882"/>
                  </a:lnTo>
                  <a:lnTo>
                    <a:pt x="6028182" y="3196590"/>
                  </a:lnTo>
                  <a:lnTo>
                    <a:pt x="6038088" y="3176016"/>
                  </a:lnTo>
                  <a:lnTo>
                    <a:pt x="6038088" y="3236976"/>
                  </a:lnTo>
                  <a:lnTo>
                    <a:pt x="6038088" y="3004566"/>
                  </a:lnTo>
                  <a:lnTo>
                    <a:pt x="6038088" y="3227070"/>
                  </a:lnTo>
                  <a:lnTo>
                    <a:pt x="6047994" y="3236976"/>
                  </a:lnTo>
                  <a:lnTo>
                    <a:pt x="6047994" y="3246882"/>
                  </a:lnTo>
                  <a:lnTo>
                    <a:pt x="6088380" y="3246882"/>
                  </a:lnTo>
                  <a:lnTo>
                    <a:pt x="6088380" y="3236976"/>
                  </a:lnTo>
                  <a:lnTo>
                    <a:pt x="6088380" y="3246882"/>
                  </a:lnTo>
                  <a:lnTo>
                    <a:pt x="6099048" y="3246882"/>
                  </a:lnTo>
                  <a:lnTo>
                    <a:pt x="6108954" y="3227070"/>
                  </a:lnTo>
                  <a:lnTo>
                    <a:pt x="6108954" y="3236976"/>
                  </a:lnTo>
                  <a:lnTo>
                    <a:pt x="6108954" y="3004566"/>
                  </a:lnTo>
                  <a:lnTo>
                    <a:pt x="6108954" y="3044952"/>
                  </a:lnTo>
                  <a:lnTo>
                    <a:pt x="6118860" y="3064764"/>
                  </a:lnTo>
                  <a:lnTo>
                    <a:pt x="6118860" y="3246882"/>
                  </a:lnTo>
                  <a:lnTo>
                    <a:pt x="6179820" y="3246882"/>
                  </a:lnTo>
                  <a:lnTo>
                    <a:pt x="6179820" y="3236976"/>
                  </a:lnTo>
                  <a:lnTo>
                    <a:pt x="6179820" y="3246882"/>
                  </a:lnTo>
                  <a:lnTo>
                    <a:pt x="6189726" y="3246882"/>
                  </a:lnTo>
                  <a:lnTo>
                    <a:pt x="6179820" y="3227070"/>
                  </a:lnTo>
                  <a:lnTo>
                    <a:pt x="6179820" y="3236976"/>
                  </a:lnTo>
                  <a:lnTo>
                    <a:pt x="6179820" y="3206496"/>
                  </a:lnTo>
                  <a:lnTo>
                    <a:pt x="6189726" y="3206496"/>
                  </a:lnTo>
                  <a:lnTo>
                    <a:pt x="6189726" y="2963418"/>
                  </a:lnTo>
                  <a:lnTo>
                    <a:pt x="6189726" y="3236976"/>
                  </a:lnTo>
                  <a:lnTo>
                    <a:pt x="6199632" y="3236976"/>
                  </a:lnTo>
                  <a:lnTo>
                    <a:pt x="6199632" y="3246882"/>
                  </a:lnTo>
                  <a:lnTo>
                    <a:pt x="6199632" y="3236976"/>
                  </a:lnTo>
                  <a:lnTo>
                    <a:pt x="6240018" y="3246882"/>
                  </a:lnTo>
                  <a:lnTo>
                    <a:pt x="6250686" y="3246882"/>
                  </a:lnTo>
                  <a:lnTo>
                    <a:pt x="6250686" y="3236976"/>
                  </a:lnTo>
                  <a:lnTo>
                    <a:pt x="6250686" y="3246882"/>
                  </a:lnTo>
                  <a:lnTo>
                    <a:pt x="6260592" y="3236976"/>
                  </a:lnTo>
                  <a:lnTo>
                    <a:pt x="6260592" y="3246882"/>
                  </a:lnTo>
                  <a:lnTo>
                    <a:pt x="6260592" y="2832354"/>
                  </a:lnTo>
                  <a:lnTo>
                    <a:pt x="6270498" y="2801874"/>
                  </a:lnTo>
                  <a:lnTo>
                    <a:pt x="6270498" y="3166110"/>
                  </a:lnTo>
                  <a:lnTo>
                    <a:pt x="6270498" y="3246882"/>
                  </a:lnTo>
                  <a:lnTo>
                    <a:pt x="6270498" y="3236976"/>
                  </a:lnTo>
                  <a:lnTo>
                    <a:pt x="6321552" y="3236976"/>
                  </a:lnTo>
                  <a:lnTo>
                    <a:pt x="6321552" y="3246882"/>
                  </a:lnTo>
                  <a:lnTo>
                    <a:pt x="6331458" y="3246882"/>
                  </a:lnTo>
                  <a:lnTo>
                    <a:pt x="6341364" y="3236976"/>
                  </a:lnTo>
                  <a:lnTo>
                    <a:pt x="6341364" y="2832354"/>
                  </a:lnTo>
                  <a:lnTo>
                    <a:pt x="6341364" y="3186684"/>
                  </a:lnTo>
                  <a:lnTo>
                    <a:pt x="6351270" y="3227070"/>
                  </a:lnTo>
                  <a:lnTo>
                    <a:pt x="6351270" y="3246882"/>
                  </a:lnTo>
                  <a:lnTo>
                    <a:pt x="6351270" y="3236976"/>
                  </a:lnTo>
                  <a:lnTo>
                    <a:pt x="6391656" y="3256788"/>
                  </a:lnTo>
                  <a:lnTo>
                    <a:pt x="6402324" y="3246882"/>
                  </a:lnTo>
                  <a:lnTo>
                    <a:pt x="6402324" y="3236976"/>
                  </a:lnTo>
                  <a:lnTo>
                    <a:pt x="6402324" y="3246882"/>
                  </a:lnTo>
                  <a:lnTo>
                    <a:pt x="6412230" y="3246882"/>
                  </a:lnTo>
                  <a:lnTo>
                    <a:pt x="6412230" y="3115818"/>
                  </a:lnTo>
                  <a:lnTo>
                    <a:pt x="6422136" y="3075432"/>
                  </a:lnTo>
                  <a:lnTo>
                    <a:pt x="6422136" y="2923032"/>
                  </a:lnTo>
                  <a:lnTo>
                    <a:pt x="6422136" y="3246882"/>
                  </a:lnTo>
                  <a:lnTo>
                    <a:pt x="6432804" y="3246882"/>
                  </a:lnTo>
                  <a:lnTo>
                    <a:pt x="6432804" y="3236976"/>
                  </a:lnTo>
                  <a:lnTo>
                    <a:pt x="6432804" y="3246882"/>
                  </a:lnTo>
                  <a:lnTo>
                    <a:pt x="6473190" y="3236976"/>
                  </a:lnTo>
                  <a:lnTo>
                    <a:pt x="6473190" y="3246882"/>
                  </a:lnTo>
                  <a:lnTo>
                    <a:pt x="6483096" y="3246882"/>
                  </a:lnTo>
                  <a:lnTo>
                    <a:pt x="6483096" y="3236976"/>
                  </a:lnTo>
                  <a:lnTo>
                    <a:pt x="6493002" y="3236976"/>
                  </a:lnTo>
                  <a:lnTo>
                    <a:pt x="6493002" y="2791968"/>
                  </a:lnTo>
                  <a:lnTo>
                    <a:pt x="6493002" y="3014472"/>
                  </a:lnTo>
                  <a:lnTo>
                    <a:pt x="6502908" y="3064764"/>
                  </a:lnTo>
                  <a:lnTo>
                    <a:pt x="6502908" y="3246882"/>
                  </a:lnTo>
                  <a:lnTo>
                    <a:pt x="6544056" y="3236976"/>
                  </a:lnTo>
                  <a:lnTo>
                    <a:pt x="6553961" y="3236976"/>
                  </a:lnTo>
                  <a:lnTo>
                    <a:pt x="6553961" y="3246882"/>
                  </a:lnTo>
                  <a:lnTo>
                    <a:pt x="6563868" y="3246882"/>
                  </a:lnTo>
                  <a:lnTo>
                    <a:pt x="6563868" y="3186684"/>
                  </a:lnTo>
                  <a:lnTo>
                    <a:pt x="6573774" y="3166110"/>
                  </a:lnTo>
                  <a:lnTo>
                    <a:pt x="6573774" y="2569464"/>
                  </a:lnTo>
                  <a:lnTo>
                    <a:pt x="6573774" y="3227070"/>
                  </a:lnTo>
                  <a:lnTo>
                    <a:pt x="6584442" y="3227070"/>
                  </a:lnTo>
                  <a:lnTo>
                    <a:pt x="6584442" y="3236976"/>
                  </a:lnTo>
                  <a:lnTo>
                    <a:pt x="6624828" y="3246882"/>
                  </a:lnTo>
                  <a:lnTo>
                    <a:pt x="6624828" y="3236976"/>
                  </a:lnTo>
                  <a:lnTo>
                    <a:pt x="6644640" y="3236976"/>
                  </a:lnTo>
                  <a:lnTo>
                    <a:pt x="6634733" y="3196590"/>
                  </a:lnTo>
                  <a:lnTo>
                    <a:pt x="6634733" y="3206496"/>
                  </a:lnTo>
                  <a:lnTo>
                    <a:pt x="6634733" y="3196590"/>
                  </a:lnTo>
                  <a:lnTo>
                    <a:pt x="6644640" y="3196590"/>
                  </a:lnTo>
                  <a:lnTo>
                    <a:pt x="6644640" y="2518410"/>
                  </a:lnTo>
                  <a:lnTo>
                    <a:pt x="6644640" y="3004566"/>
                  </a:lnTo>
                  <a:lnTo>
                    <a:pt x="6655308" y="3064764"/>
                  </a:lnTo>
                  <a:lnTo>
                    <a:pt x="6655308" y="3236976"/>
                  </a:lnTo>
                  <a:lnTo>
                    <a:pt x="6695694" y="3246882"/>
                  </a:lnTo>
                  <a:lnTo>
                    <a:pt x="6695694" y="3236976"/>
                  </a:lnTo>
                  <a:lnTo>
                    <a:pt x="6705600" y="3236976"/>
                  </a:lnTo>
                  <a:lnTo>
                    <a:pt x="6705600" y="3246882"/>
                  </a:lnTo>
                  <a:lnTo>
                    <a:pt x="6705600" y="3236976"/>
                  </a:lnTo>
                  <a:lnTo>
                    <a:pt x="6715506" y="3236976"/>
                  </a:lnTo>
                  <a:lnTo>
                    <a:pt x="6715506" y="2558796"/>
                  </a:lnTo>
                  <a:lnTo>
                    <a:pt x="6725411" y="2478024"/>
                  </a:lnTo>
                  <a:lnTo>
                    <a:pt x="6725411" y="2366772"/>
                  </a:lnTo>
                  <a:lnTo>
                    <a:pt x="6725411" y="3186684"/>
                  </a:lnTo>
                  <a:lnTo>
                    <a:pt x="6736080" y="3196590"/>
                  </a:lnTo>
                  <a:lnTo>
                    <a:pt x="6736080" y="3227070"/>
                  </a:lnTo>
                  <a:lnTo>
                    <a:pt x="6776466" y="3236976"/>
                  </a:lnTo>
                  <a:lnTo>
                    <a:pt x="6776466" y="3246882"/>
                  </a:lnTo>
                  <a:lnTo>
                    <a:pt x="6786372" y="3236976"/>
                  </a:lnTo>
                  <a:lnTo>
                    <a:pt x="6786372" y="3105150"/>
                  </a:lnTo>
                  <a:lnTo>
                    <a:pt x="6796278" y="3095244"/>
                  </a:lnTo>
                  <a:lnTo>
                    <a:pt x="6796278" y="2326386"/>
                  </a:lnTo>
                  <a:lnTo>
                    <a:pt x="6796278" y="2842260"/>
                  </a:lnTo>
                  <a:lnTo>
                    <a:pt x="6806946" y="2933700"/>
                  </a:lnTo>
                  <a:lnTo>
                    <a:pt x="6806946" y="3216402"/>
                  </a:lnTo>
                  <a:lnTo>
                    <a:pt x="6816852" y="3216402"/>
                  </a:lnTo>
                  <a:lnTo>
                    <a:pt x="6816852" y="3227070"/>
                  </a:lnTo>
                  <a:lnTo>
                    <a:pt x="6847332" y="3246882"/>
                  </a:lnTo>
                  <a:lnTo>
                    <a:pt x="6847332" y="3236976"/>
                  </a:lnTo>
                  <a:lnTo>
                    <a:pt x="6857238" y="3236976"/>
                  </a:lnTo>
                  <a:lnTo>
                    <a:pt x="6857238" y="3227070"/>
                  </a:lnTo>
                  <a:lnTo>
                    <a:pt x="6867144" y="3216402"/>
                  </a:lnTo>
                  <a:lnTo>
                    <a:pt x="6857238" y="3196590"/>
                  </a:lnTo>
                  <a:lnTo>
                    <a:pt x="6857238" y="3186684"/>
                  </a:lnTo>
                  <a:lnTo>
                    <a:pt x="6857238" y="3196590"/>
                  </a:lnTo>
                  <a:lnTo>
                    <a:pt x="6867144" y="3196590"/>
                  </a:lnTo>
                  <a:lnTo>
                    <a:pt x="6867144" y="2882646"/>
                  </a:lnTo>
                  <a:lnTo>
                    <a:pt x="6867144" y="2316479"/>
                  </a:lnTo>
                  <a:lnTo>
                    <a:pt x="6877811" y="2336291"/>
                  </a:lnTo>
                  <a:lnTo>
                    <a:pt x="6877811" y="3186684"/>
                  </a:lnTo>
                  <a:lnTo>
                    <a:pt x="6887718" y="3186684"/>
                  </a:lnTo>
                  <a:lnTo>
                    <a:pt x="6887718" y="3227070"/>
                  </a:lnTo>
                  <a:lnTo>
                    <a:pt x="6918198" y="3236976"/>
                  </a:lnTo>
                  <a:lnTo>
                    <a:pt x="6918198" y="3227070"/>
                  </a:lnTo>
                  <a:lnTo>
                    <a:pt x="6928104" y="3236976"/>
                  </a:lnTo>
                  <a:lnTo>
                    <a:pt x="6928104" y="3227070"/>
                  </a:lnTo>
                </a:path>
              </a:pathLst>
            </a:custGeom>
            <a:ln w="1010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82547" y="1536700"/>
              <a:ext cx="6928484" cy="2984500"/>
            </a:xfrm>
            <a:custGeom>
              <a:avLst/>
              <a:gdLst/>
              <a:ahLst/>
              <a:cxnLst/>
              <a:rect l="l" t="t" r="r" b="b"/>
              <a:pathLst>
                <a:path w="6928484" h="2984500">
                  <a:moveTo>
                    <a:pt x="0" y="2974086"/>
                  </a:moveTo>
                  <a:lnTo>
                    <a:pt x="30480" y="2974086"/>
                  </a:lnTo>
                  <a:lnTo>
                    <a:pt x="30479" y="2822448"/>
                  </a:lnTo>
                  <a:lnTo>
                    <a:pt x="40385" y="2731770"/>
                  </a:lnTo>
                  <a:lnTo>
                    <a:pt x="40385" y="2337054"/>
                  </a:lnTo>
                  <a:lnTo>
                    <a:pt x="40386" y="2954274"/>
                  </a:lnTo>
                  <a:lnTo>
                    <a:pt x="50292" y="2954274"/>
                  </a:lnTo>
                  <a:lnTo>
                    <a:pt x="50292" y="2964180"/>
                  </a:lnTo>
                  <a:lnTo>
                    <a:pt x="101346" y="2974086"/>
                  </a:lnTo>
                  <a:lnTo>
                    <a:pt x="111252" y="2974086"/>
                  </a:lnTo>
                  <a:lnTo>
                    <a:pt x="121157" y="2983992"/>
                  </a:lnTo>
                  <a:lnTo>
                    <a:pt x="121157" y="2751582"/>
                  </a:lnTo>
                  <a:lnTo>
                    <a:pt x="131826" y="2701290"/>
                  </a:lnTo>
                  <a:lnTo>
                    <a:pt x="131825" y="1092708"/>
                  </a:lnTo>
                  <a:lnTo>
                    <a:pt x="131826" y="2872740"/>
                  </a:lnTo>
                  <a:lnTo>
                    <a:pt x="141732" y="2893314"/>
                  </a:lnTo>
                  <a:lnTo>
                    <a:pt x="141732" y="2954274"/>
                  </a:lnTo>
                  <a:lnTo>
                    <a:pt x="201930" y="2974086"/>
                  </a:lnTo>
                  <a:lnTo>
                    <a:pt x="201930" y="2964180"/>
                  </a:lnTo>
                  <a:lnTo>
                    <a:pt x="212597" y="2964180"/>
                  </a:lnTo>
                  <a:lnTo>
                    <a:pt x="212597" y="2974086"/>
                  </a:lnTo>
                  <a:lnTo>
                    <a:pt x="212597" y="1982724"/>
                  </a:lnTo>
                  <a:lnTo>
                    <a:pt x="222503" y="1598676"/>
                  </a:lnTo>
                  <a:lnTo>
                    <a:pt x="222503" y="1021842"/>
                  </a:lnTo>
                  <a:lnTo>
                    <a:pt x="222504" y="2954274"/>
                  </a:lnTo>
                  <a:lnTo>
                    <a:pt x="232410" y="2954274"/>
                  </a:lnTo>
                  <a:lnTo>
                    <a:pt x="283464" y="2974086"/>
                  </a:lnTo>
                  <a:lnTo>
                    <a:pt x="293370" y="2974086"/>
                  </a:lnTo>
                  <a:lnTo>
                    <a:pt x="303276" y="2964180"/>
                  </a:lnTo>
                  <a:lnTo>
                    <a:pt x="303275" y="960882"/>
                  </a:lnTo>
                  <a:lnTo>
                    <a:pt x="303275" y="1112520"/>
                  </a:lnTo>
                  <a:lnTo>
                    <a:pt x="313181" y="1213866"/>
                  </a:lnTo>
                  <a:lnTo>
                    <a:pt x="313182" y="2954274"/>
                  </a:lnTo>
                  <a:lnTo>
                    <a:pt x="374142" y="2974086"/>
                  </a:lnTo>
                  <a:lnTo>
                    <a:pt x="374142" y="2964180"/>
                  </a:lnTo>
                  <a:lnTo>
                    <a:pt x="384048" y="2974086"/>
                  </a:lnTo>
                  <a:lnTo>
                    <a:pt x="384048" y="2933700"/>
                  </a:lnTo>
                  <a:lnTo>
                    <a:pt x="384048" y="2903220"/>
                  </a:lnTo>
                  <a:lnTo>
                    <a:pt x="394716" y="2883408"/>
                  </a:lnTo>
                  <a:lnTo>
                    <a:pt x="394715" y="1052322"/>
                  </a:lnTo>
                  <a:lnTo>
                    <a:pt x="394715" y="2559558"/>
                  </a:lnTo>
                  <a:lnTo>
                    <a:pt x="404622" y="2690622"/>
                  </a:lnTo>
                  <a:lnTo>
                    <a:pt x="404622" y="2964180"/>
                  </a:lnTo>
                  <a:lnTo>
                    <a:pt x="465581" y="2974086"/>
                  </a:lnTo>
                  <a:lnTo>
                    <a:pt x="465581" y="2983992"/>
                  </a:lnTo>
                  <a:lnTo>
                    <a:pt x="475488" y="2974086"/>
                  </a:lnTo>
                  <a:lnTo>
                    <a:pt x="475487" y="2074164"/>
                  </a:lnTo>
                  <a:lnTo>
                    <a:pt x="485393" y="1851660"/>
                  </a:lnTo>
                  <a:lnTo>
                    <a:pt x="485393" y="1405890"/>
                  </a:lnTo>
                  <a:lnTo>
                    <a:pt x="485394" y="2954274"/>
                  </a:lnTo>
                  <a:lnTo>
                    <a:pt x="495300" y="2943606"/>
                  </a:lnTo>
                  <a:lnTo>
                    <a:pt x="495300" y="2964180"/>
                  </a:lnTo>
                  <a:lnTo>
                    <a:pt x="546354" y="2974086"/>
                  </a:lnTo>
                  <a:lnTo>
                    <a:pt x="556260" y="2974086"/>
                  </a:lnTo>
                  <a:lnTo>
                    <a:pt x="566166" y="2964180"/>
                  </a:lnTo>
                  <a:lnTo>
                    <a:pt x="566166" y="2974086"/>
                  </a:lnTo>
                  <a:lnTo>
                    <a:pt x="566165" y="1821180"/>
                  </a:lnTo>
                  <a:lnTo>
                    <a:pt x="576833" y="1810512"/>
                  </a:lnTo>
                  <a:lnTo>
                    <a:pt x="576834" y="2954274"/>
                  </a:lnTo>
                  <a:lnTo>
                    <a:pt x="637032" y="2974086"/>
                  </a:lnTo>
                  <a:lnTo>
                    <a:pt x="646938" y="2974086"/>
                  </a:lnTo>
                  <a:lnTo>
                    <a:pt x="657606" y="2964180"/>
                  </a:lnTo>
                  <a:lnTo>
                    <a:pt x="646938" y="2933700"/>
                  </a:lnTo>
                  <a:lnTo>
                    <a:pt x="657606" y="2923794"/>
                  </a:lnTo>
                  <a:lnTo>
                    <a:pt x="657605" y="1750314"/>
                  </a:lnTo>
                  <a:lnTo>
                    <a:pt x="657606" y="2256282"/>
                  </a:lnTo>
                  <a:lnTo>
                    <a:pt x="667512" y="2397252"/>
                  </a:lnTo>
                  <a:lnTo>
                    <a:pt x="667512" y="2954274"/>
                  </a:lnTo>
                  <a:lnTo>
                    <a:pt x="728472" y="2983992"/>
                  </a:lnTo>
                  <a:lnTo>
                    <a:pt x="728472" y="2964180"/>
                  </a:lnTo>
                  <a:lnTo>
                    <a:pt x="738378" y="2974086"/>
                  </a:lnTo>
                  <a:lnTo>
                    <a:pt x="738378" y="2791968"/>
                  </a:lnTo>
                  <a:lnTo>
                    <a:pt x="748284" y="2721102"/>
                  </a:lnTo>
                  <a:lnTo>
                    <a:pt x="748283" y="1335024"/>
                  </a:lnTo>
                  <a:lnTo>
                    <a:pt x="748283" y="1234440"/>
                  </a:lnTo>
                  <a:lnTo>
                    <a:pt x="748284" y="2862834"/>
                  </a:lnTo>
                  <a:lnTo>
                    <a:pt x="758190" y="2893314"/>
                  </a:lnTo>
                  <a:lnTo>
                    <a:pt x="758190" y="2954274"/>
                  </a:lnTo>
                  <a:lnTo>
                    <a:pt x="809244" y="2974086"/>
                  </a:lnTo>
                  <a:lnTo>
                    <a:pt x="819150" y="2974086"/>
                  </a:lnTo>
                  <a:lnTo>
                    <a:pt x="819150" y="2964180"/>
                  </a:lnTo>
                  <a:lnTo>
                    <a:pt x="829056" y="2964180"/>
                  </a:lnTo>
                  <a:lnTo>
                    <a:pt x="829055" y="920496"/>
                  </a:lnTo>
                  <a:lnTo>
                    <a:pt x="839723" y="890016"/>
                  </a:lnTo>
                  <a:lnTo>
                    <a:pt x="839724" y="2954274"/>
                  </a:lnTo>
                  <a:lnTo>
                    <a:pt x="899922" y="2974086"/>
                  </a:lnTo>
                  <a:lnTo>
                    <a:pt x="910590" y="2974086"/>
                  </a:lnTo>
                  <a:lnTo>
                    <a:pt x="910590" y="2964180"/>
                  </a:lnTo>
                  <a:lnTo>
                    <a:pt x="920496" y="2954274"/>
                  </a:lnTo>
                  <a:lnTo>
                    <a:pt x="910590" y="2872740"/>
                  </a:lnTo>
                  <a:lnTo>
                    <a:pt x="920496" y="2862834"/>
                  </a:lnTo>
                  <a:lnTo>
                    <a:pt x="920495" y="829818"/>
                  </a:lnTo>
                  <a:lnTo>
                    <a:pt x="920496" y="2741676"/>
                  </a:lnTo>
                  <a:lnTo>
                    <a:pt x="930402" y="2802636"/>
                  </a:lnTo>
                  <a:lnTo>
                    <a:pt x="930402" y="2954274"/>
                  </a:lnTo>
                  <a:lnTo>
                    <a:pt x="980694" y="2964180"/>
                  </a:lnTo>
                  <a:lnTo>
                    <a:pt x="991362" y="2974086"/>
                  </a:lnTo>
                  <a:lnTo>
                    <a:pt x="1001268" y="2974086"/>
                  </a:lnTo>
                  <a:lnTo>
                    <a:pt x="1001268" y="2266188"/>
                  </a:lnTo>
                  <a:lnTo>
                    <a:pt x="1011174" y="1962912"/>
                  </a:lnTo>
                  <a:lnTo>
                    <a:pt x="1011173" y="1376172"/>
                  </a:lnTo>
                  <a:lnTo>
                    <a:pt x="1011174" y="2954274"/>
                  </a:lnTo>
                  <a:lnTo>
                    <a:pt x="1021841" y="2954274"/>
                  </a:lnTo>
                  <a:lnTo>
                    <a:pt x="1072134" y="2983992"/>
                  </a:lnTo>
                  <a:lnTo>
                    <a:pt x="1072134" y="2974086"/>
                  </a:lnTo>
                  <a:lnTo>
                    <a:pt x="1082040" y="2964180"/>
                  </a:lnTo>
                  <a:lnTo>
                    <a:pt x="1082040" y="2974086"/>
                  </a:lnTo>
                  <a:lnTo>
                    <a:pt x="1091946" y="2964180"/>
                  </a:lnTo>
                  <a:lnTo>
                    <a:pt x="1082040" y="2923794"/>
                  </a:lnTo>
                  <a:lnTo>
                    <a:pt x="1091946" y="2933700"/>
                  </a:lnTo>
                  <a:lnTo>
                    <a:pt x="1091946" y="1962912"/>
                  </a:lnTo>
                  <a:lnTo>
                    <a:pt x="1091946" y="2640330"/>
                  </a:lnTo>
                  <a:lnTo>
                    <a:pt x="1102614" y="2711196"/>
                  </a:lnTo>
                  <a:lnTo>
                    <a:pt x="1102614" y="2964180"/>
                  </a:lnTo>
                  <a:lnTo>
                    <a:pt x="1152906" y="2974086"/>
                  </a:lnTo>
                  <a:lnTo>
                    <a:pt x="1162812" y="2974086"/>
                  </a:lnTo>
                  <a:lnTo>
                    <a:pt x="1173480" y="2964180"/>
                  </a:lnTo>
                  <a:lnTo>
                    <a:pt x="1173480" y="2974086"/>
                  </a:lnTo>
                  <a:lnTo>
                    <a:pt x="1173480" y="2650236"/>
                  </a:lnTo>
                  <a:lnTo>
                    <a:pt x="1183386" y="2569464"/>
                  </a:lnTo>
                  <a:lnTo>
                    <a:pt x="1183386" y="2093976"/>
                  </a:lnTo>
                  <a:lnTo>
                    <a:pt x="1183386" y="2943606"/>
                  </a:lnTo>
                  <a:lnTo>
                    <a:pt x="1193292" y="2954274"/>
                  </a:lnTo>
                  <a:lnTo>
                    <a:pt x="1193292" y="2964180"/>
                  </a:lnTo>
                  <a:lnTo>
                    <a:pt x="1244346" y="2974086"/>
                  </a:lnTo>
                  <a:lnTo>
                    <a:pt x="1244346" y="2983992"/>
                  </a:lnTo>
                  <a:lnTo>
                    <a:pt x="1254252" y="2983992"/>
                  </a:lnTo>
                  <a:lnTo>
                    <a:pt x="1254252" y="2974086"/>
                  </a:lnTo>
                  <a:lnTo>
                    <a:pt x="1264158" y="2974086"/>
                  </a:lnTo>
                  <a:lnTo>
                    <a:pt x="1264158" y="2084070"/>
                  </a:lnTo>
                  <a:lnTo>
                    <a:pt x="1264158" y="2306574"/>
                  </a:lnTo>
                  <a:lnTo>
                    <a:pt x="1274064" y="2458212"/>
                  </a:lnTo>
                  <a:lnTo>
                    <a:pt x="1274064" y="2954274"/>
                  </a:lnTo>
                  <a:lnTo>
                    <a:pt x="1325118" y="2974086"/>
                  </a:lnTo>
                  <a:lnTo>
                    <a:pt x="1344930" y="2974086"/>
                  </a:lnTo>
                  <a:lnTo>
                    <a:pt x="1344930" y="2690622"/>
                  </a:lnTo>
                  <a:lnTo>
                    <a:pt x="1355598" y="2640330"/>
                  </a:lnTo>
                  <a:lnTo>
                    <a:pt x="1355598" y="1972818"/>
                  </a:lnTo>
                  <a:lnTo>
                    <a:pt x="1355598" y="2954274"/>
                  </a:lnTo>
                  <a:lnTo>
                    <a:pt x="1365504" y="2954274"/>
                  </a:lnTo>
                  <a:lnTo>
                    <a:pt x="1365504" y="2964180"/>
                  </a:lnTo>
                  <a:lnTo>
                    <a:pt x="1415796" y="2974086"/>
                  </a:lnTo>
                  <a:lnTo>
                    <a:pt x="1415796" y="2983992"/>
                  </a:lnTo>
                  <a:lnTo>
                    <a:pt x="1425702" y="2974086"/>
                  </a:lnTo>
                  <a:lnTo>
                    <a:pt x="1425702" y="2983992"/>
                  </a:lnTo>
                  <a:lnTo>
                    <a:pt x="1425702" y="2964180"/>
                  </a:lnTo>
                  <a:lnTo>
                    <a:pt x="1436370" y="2974086"/>
                  </a:lnTo>
                  <a:lnTo>
                    <a:pt x="1436370" y="1962912"/>
                  </a:lnTo>
                  <a:lnTo>
                    <a:pt x="1436370" y="2670810"/>
                  </a:lnTo>
                  <a:lnTo>
                    <a:pt x="1446276" y="2751582"/>
                  </a:lnTo>
                  <a:lnTo>
                    <a:pt x="1446276" y="2974086"/>
                  </a:lnTo>
                  <a:lnTo>
                    <a:pt x="1446276" y="2964180"/>
                  </a:lnTo>
                  <a:lnTo>
                    <a:pt x="1507236" y="2974086"/>
                  </a:lnTo>
                  <a:lnTo>
                    <a:pt x="1507236" y="2964180"/>
                  </a:lnTo>
                  <a:lnTo>
                    <a:pt x="1507236" y="2974086"/>
                  </a:lnTo>
                  <a:lnTo>
                    <a:pt x="1517142" y="2974086"/>
                  </a:lnTo>
                  <a:lnTo>
                    <a:pt x="1517142" y="2427732"/>
                  </a:lnTo>
                  <a:lnTo>
                    <a:pt x="1527048" y="2266188"/>
                  </a:lnTo>
                  <a:lnTo>
                    <a:pt x="1527048" y="2023110"/>
                  </a:lnTo>
                  <a:lnTo>
                    <a:pt x="1527048" y="2680716"/>
                  </a:lnTo>
                  <a:lnTo>
                    <a:pt x="1527048" y="2964180"/>
                  </a:lnTo>
                  <a:lnTo>
                    <a:pt x="1588008" y="2974086"/>
                  </a:lnTo>
                  <a:lnTo>
                    <a:pt x="1597914" y="2974086"/>
                  </a:lnTo>
                  <a:lnTo>
                    <a:pt x="1597914" y="2983992"/>
                  </a:lnTo>
                  <a:lnTo>
                    <a:pt x="1607820" y="2974086"/>
                  </a:lnTo>
                  <a:lnTo>
                    <a:pt x="1597914" y="2964180"/>
                  </a:lnTo>
                  <a:lnTo>
                    <a:pt x="1607820" y="2964180"/>
                  </a:lnTo>
                  <a:lnTo>
                    <a:pt x="1607820" y="2174748"/>
                  </a:lnTo>
                  <a:lnTo>
                    <a:pt x="1607820" y="2417826"/>
                  </a:lnTo>
                  <a:lnTo>
                    <a:pt x="1618488" y="2549652"/>
                  </a:lnTo>
                  <a:lnTo>
                    <a:pt x="1618488" y="2964180"/>
                  </a:lnTo>
                  <a:lnTo>
                    <a:pt x="1678686" y="2974086"/>
                  </a:lnTo>
                  <a:lnTo>
                    <a:pt x="1678686" y="2964180"/>
                  </a:lnTo>
                  <a:lnTo>
                    <a:pt x="1678686" y="2974086"/>
                  </a:lnTo>
                  <a:lnTo>
                    <a:pt x="1689354" y="2974086"/>
                  </a:lnTo>
                  <a:lnTo>
                    <a:pt x="1689354" y="2843022"/>
                  </a:lnTo>
                  <a:lnTo>
                    <a:pt x="1699260" y="2802636"/>
                  </a:lnTo>
                  <a:lnTo>
                    <a:pt x="1699260" y="2690622"/>
                  </a:lnTo>
                  <a:lnTo>
                    <a:pt x="1699260" y="2974086"/>
                  </a:lnTo>
                  <a:lnTo>
                    <a:pt x="1709166" y="2964180"/>
                  </a:lnTo>
                  <a:lnTo>
                    <a:pt x="1759458" y="2974086"/>
                  </a:lnTo>
                  <a:lnTo>
                    <a:pt x="1770126" y="2974086"/>
                  </a:lnTo>
                  <a:lnTo>
                    <a:pt x="1770126" y="2983992"/>
                  </a:lnTo>
                  <a:lnTo>
                    <a:pt x="1770126" y="2974086"/>
                  </a:lnTo>
                  <a:lnTo>
                    <a:pt x="1780032" y="2974086"/>
                  </a:lnTo>
                  <a:lnTo>
                    <a:pt x="1780032" y="2741676"/>
                  </a:lnTo>
                  <a:lnTo>
                    <a:pt x="1780032" y="2791968"/>
                  </a:lnTo>
                  <a:lnTo>
                    <a:pt x="1789938" y="2822448"/>
                  </a:lnTo>
                  <a:lnTo>
                    <a:pt x="1789938" y="2974086"/>
                  </a:lnTo>
                  <a:lnTo>
                    <a:pt x="1850898" y="2974086"/>
                  </a:lnTo>
                  <a:lnTo>
                    <a:pt x="1850898" y="2964180"/>
                  </a:lnTo>
                  <a:lnTo>
                    <a:pt x="1850898" y="2974086"/>
                  </a:lnTo>
                  <a:lnTo>
                    <a:pt x="1860804" y="2974086"/>
                  </a:lnTo>
                  <a:lnTo>
                    <a:pt x="1860804" y="2893314"/>
                  </a:lnTo>
                  <a:lnTo>
                    <a:pt x="1870710" y="2872740"/>
                  </a:lnTo>
                  <a:lnTo>
                    <a:pt x="1870710" y="2680716"/>
                  </a:lnTo>
                  <a:lnTo>
                    <a:pt x="1870710" y="2954274"/>
                  </a:lnTo>
                  <a:lnTo>
                    <a:pt x="1881377" y="2964180"/>
                  </a:lnTo>
                  <a:lnTo>
                    <a:pt x="1931670" y="2974086"/>
                  </a:lnTo>
                  <a:lnTo>
                    <a:pt x="1941576" y="2974086"/>
                  </a:lnTo>
                  <a:lnTo>
                    <a:pt x="1952244" y="2964180"/>
                  </a:lnTo>
                  <a:lnTo>
                    <a:pt x="1952244" y="2923794"/>
                  </a:lnTo>
                  <a:lnTo>
                    <a:pt x="1952244" y="2933700"/>
                  </a:lnTo>
                  <a:lnTo>
                    <a:pt x="1952244" y="2923794"/>
                  </a:lnTo>
                  <a:lnTo>
                    <a:pt x="1952244" y="2620518"/>
                  </a:lnTo>
                  <a:lnTo>
                    <a:pt x="1952244" y="2872740"/>
                  </a:lnTo>
                  <a:lnTo>
                    <a:pt x="1962150" y="2883408"/>
                  </a:lnTo>
                  <a:lnTo>
                    <a:pt x="1962150" y="2964180"/>
                  </a:lnTo>
                  <a:lnTo>
                    <a:pt x="2012442" y="2974086"/>
                  </a:lnTo>
                  <a:lnTo>
                    <a:pt x="2023110" y="2974086"/>
                  </a:lnTo>
                  <a:lnTo>
                    <a:pt x="2033016" y="2964180"/>
                  </a:lnTo>
                  <a:lnTo>
                    <a:pt x="2033016" y="2438400"/>
                  </a:lnTo>
                  <a:lnTo>
                    <a:pt x="2042922" y="2407920"/>
                  </a:lnTo>
                  <a:lnTo>
                    <a:pt x="2042922" y="2377440"/>
                  </a:lnTo>
                  <a:lnTo>
                    <a:pt x="2042922" y="2964180"/>
                  </a:lnTo>
                  <a:lnTo>
                    <a:pt x="2103882" y="2974086"/>
                  </a:lnTo>
                  <a:lnTo>
                    <a:pt x="2113788" y="2974086"/>
                  </a:lnTo>
                  <a:lnTo>
                    <a:pt x="2113788" y="2862834"/>
                  </a:lnTo>
                  <a:lnTo>
                    <a:pt x="2123694" y="2852928"/>
                  </a:lnTo>
                  <a:lnTo>
                    <a:pt x="2123694" y="1719833"/>
                  </a:lnTo>
                  <a:lnTo>
                    <a:pt x="2123694" y="2883408"/>
                  </a:lnTo>
                  <a:lnTo>
                    <a:pt x="2134362" y="2903220"/>
                  </a:lnTo>
                  <a:lnTo>
                    <a:pt x="2134362" y="2954274"/>
                  </a:lnTo>
                  <a:lnTo>
                    <a:pt x="2184654" y="2974086"/>
                  </a:lnTo>
                  <a:lnTo>
                    <a:pt x="2184654" y="2964180"/>
                  </a:lnTo>
                  <a:lnTo>
                    <a:pt x="2184654" y="2974086"/>
                  </a:lnTo>
                  <a:lnTo>
                    <a:pt x="2194560" y="2964180"/>
                  </a:lnTo>
                  <a:lnTo>
                    <a:pt x="2194560" y="2974086"/>
                  </a:lnTo>
                  <a:lnTo>
                    <a:pt x="2194560" y="2964180"/>
                  </a:lnTo>
                  <a:lnTo>
                    <a:pt x="2204466" y="2964180"/>
                  </a:lnTo>
                  <a:lnTo>
                    <a:pt x="2194560" y="2943606"/>
                  </a:lnTo>
                  <a:lnTo>
                    <a:pt x="2194560" y="2954274"/>
                  </a:lnTo>
                  <a:lnTo>
                    <a:pt x="2194560" y="2943606"/>
                  </a:lnTo>
                  <a:lnTo>
                    <a:pt x="2204466" y="2933700"/>
                  </a:lnTo>
                  <a:lnTo>
                    <a:pt x="2204466" y="880110"/>
                  </a:lnTo>
                  <a:lnTo>
                    <a:pt x="2204466" y="2023110"/>
                  </a:lnTo>
                  <a:lnTo>
                    <a:pt x="2215134" y="2195322"/>
                  </a:lnTo>
                  <a:lnTo>
                    <a:pt x="2215134" y="2954274"/>
                  </a:lnTo>
                  <a:lnTo>
                    <a:pt x="2265426" y="2974086"/>
                  </a:lnTo>
                  <a:lnTo>
                    <a:pt x="2275332" y="2974086"/>
                  </a:lnTo>
                  <a:lnTo>
                    <a:pt x="2275332" y="2964180"/>
                  </a:lnTo>
                  <a:lnTo>
                    <a:pt x="2286000" y="2954274"/>
                  </a:lnTo>
                  <a:lnTo>
                    <a:pt x="2275332" y="2903220"/>
                  </a:lnTo>
                  <a:lnTo>
                    <a:pt x="2286000" y="2913888"/>
                  </a:lnTo>
                  <a:lnTo>
                    <a:pt x="2286000" y="829818"/>
                  </a:lnTo>
                  <a:lnTo>
                    <a:pt x="2286000" y="1972817"/>
                  </a:lnTo>
                  <a:lnTo>
                    <a:pt x="2295906" y="2174748"/>
                  </a:lnTo>
                  <a:lnTo>
                    <a:pt x="2295906" y="2954274"/>
                  </a:lnTo>
                  <a:lnTo>
                    <a:pt x="2346198" y="2974086"/>
                  </a:lnTo>
                  <a:lnTo>
                    <a:pt x="2356866" y="2974086"/>
                  </a:lnTo>
                  <a:lnTo>
                    <a:pt x="2356866" y="2964180"/>
                  </a:lnTo>
                  <a:lnTo>
                    <a:pt x="2366772" y="2954274"/>
                  </a:lnTo>
                  <a:lnTo>
                    <a:pt x="2356866" y="2943606"/>
                  </a:lnTo>
                  <a:lnTo>
                    <a:pt x="2366772" y="2943606"/>
                  </a:lnTo>
                  <a:lnTo>
                    <a:pt x="2366772" y="303275"/>
                  </a:lnTo>
                  <a:lnTo>
                    <a:pt x="2366772" y="707898"/>
                  </a:lnTo>
                  <a:lnTo>
                    <a:pt x="2376678" y="1143000"/>
                  </a:lnTo>
                  <a:lnTo>
                    <a:pt x="2376678" y="2964180"/>
                  </a:lnTo>
                  <a:lnTo>
                    <a:pt x="2426970" y="2974086"/>
                  </a:lnTo>
                  <a:lnTo>
                    <a:pt x="2437638" y="2974086"/>
                  </a:lnTo>
                  <a:lnTo>
                    <a:pt x="2437638" y="2964180"/>
                  </a:lnTo>
                  <a:lnTo>
                    <a:pt x="2447544" y="2964180"/>
                  </a:lnTo>
                  <a:lnTo>
                    <a:pt x="2447544" y="333756"/>
                  </a:lnTo>
                  <a:lnTo>
                    <a:pt x="2457450" y="121158"/>
                  </a:lnTo>
                  <a:lnTo>
                    <a:pt x="2457450" y="90678"/>
                  </a:lnTo>
                  <a:lnTo>
                    <a:pt x="2457450" y="2943606"/>
                  </a:lnTo>
                  <a:lnTo>
                    <a:pt x="2468118" y="2954274"/>
                  </a:lnTo>
                  <a:lnTo>
                    <a:pt x="2518410" y="2974086"/>
                  </a:lnTo>
                  <a:lnTo>
                    <a:pt x="2528316" y="2974086"/>
                  </a:lnTo>
                  <a:lnTo>
                    <a:pt x="2528316" y="2256282"/>
                  </a:lnTo>
                  <a:lnTo>
                    <a:pt x="2538222" y="1992629"/>
                  </a:lnTo>
                  <a:lnTo>
                    <a:pt x="2538222" y="131825"/>
                  </a:lnTo>
                  <a:lnTo>
                    <a:pt x="2538222" y="2872740"/>
                  </a:lnTo>
                  <a:lnTo>
                    <a:pt x="2548890" y="2893314"/>
                  </a:lnTo>
                  <a:lnTo>
                    <a:pt x="2548890" y="2954274"/>
                  </a:lnTo>
                  <a:lnTo>
                    <a:pt x="2599182" y="2974086"/>
                  </a:lnTo>
                  <a:lnTo>
                    <a:pt x="2599182" y="2964180"/>
                  </a:lnTo>
                  <a:lnTo>
                    <a:pt x="2609088" y="2964180"/>
                  </a:lnTo>
                  <a:lnTo>
                    <a:pt x="2609088" y="2802636"/>
                  </a:lnTo>
                  <a:lnTo>
                    <a:pt x="2619756" y="2772156"/>
                  </a:lnTo>
                  <a:lnTo>
                    <a:pt x="2619756" y="627126"/>
                  </a:lnTo>
                  <a:lnTo>
                    <a:pt x="2619756" y="496062"/>
                  </a:lnTo>
                  <a:lnTo>
                    <a:pt x="2619756" y="2761488"/>
                  </a:lnTo>
                  <a:lnTo>
                    <a:pt x="2629662" y="2822448"/>
                  </a:lnTo>
                  <a:lnTo>
                    <a:pt x="2629662" y="2954274"/>
                  </a:lnTo>
                  <a:lnTo>
                    <a:pt x="2679954" y="2974086"/>
                  </a:lnTo>
                  <a:lnTo>
                    <a:pt x="2690622" y="2974086"/>
                  </a:lnTo>
                  <a:lnTo>
                    <a:pt x="2690622" y="2964180"/>
                  </a:lnTo>
                  <a:lnTo>
                    <a:pt x="2700528" y="2964180"/>
                  </a:lnTo>
                  <a:lnTo>
                    <a:pt x="2690622" y="2923794"/>
                  </a:lnTo>
                  <a:lnTo>
                    <a:pt x="2690622" y="2933700"/>
                  </a:lnTo>
                  <a:lnTo>
                    <a:pt x="2690622" y="2923794"/>
                  </a:lnTo>
                  <a:lnTo>
                    <a:pt x="2700528" y="2923794"/>
                  </a:lnTo>
                  <a:lnTo>
                    <a:pt x="2700528" y="799338"/>
                  </a:lnTo>
                  <a:lnTo>
                    <a:pt x="2700528" y="1466849"/>
                  </a:lnTo>
                  <a:lnTo>
                    <a:pt x="2710434" y="1780794"/>
                  </a:lnTo>
                  <a:lnTo>
                    <a:pt x="2710434" y="2954274"/>
                  </a:lnTo>
                  <a:lnTo>
                    <a:pt x="2760726" y="2964180"/>
                  </a:lnTo>
                  <a:lnTo>
                    <a:pt x="2771394" y="2974086"/>
                  </a:lnTo>
                  <a:lnTo>
                    <a:pt x="2771394" y="2964180"/>
                  </a:lnTo>
                  <a:lnTo>
                    <a:pt x="2781300" y="2964180"/>
                  </a:lnTo>
                  <a:lnTo>
                    <a:pt x="2771394" y="2943606"/>
                  </a:lnTo>
                  <a:lnTo>
                    <a:pt x="2781300" y="2943606"/>
                  </a:lnTo>
                  <a:lnTo>
                    <a:pt x="2781300" y="647700"/>
                  </a:lnTo>
                  <a:lnTo>
                    <a:pt x="2791206" y="677418"/>
                  </a:lnTo>
                  <a:lnTo>
                    <a:pt x="2791206" y="2954274"/>
                  </a:lnTo>
                  <a:lnTo>
                    <a:pt x="2801874" y="2954274"/>
                  </a:lnTo>
                  <a:lnTo>
                    <a:pt x="2842260" y="2964180"/>
                  </a:lnTo>
                  <a:lnTo>
                    <a:pt x="2852166" y="2974086"/>
                  </a:lnTo>
                  <a:lnTo>
                    <a:pt x="2852166" y="2964180"/>
                  </a:lnTo>
                  <a:lnTo>
                    <a:pt x="2852166" y="2974086"/>
                  </a:lnTo>
                  <a:lnTo>
                    <a:pt x="2862072" y="2974086"/>
                  </a:lnTo>
                  <a:lnTo>
                    <a:pt x="2862072" y="1699260"/>
                  </a:lnTo>
                  <a:lnTo>
                    <a:pt x="2871978" y="1395983"/>
                  </a:lnTo>
                  <a:lnTo>
                    <a:pt x="2871978" y="343662"/>
                  </a:lnTo>
                  <a:lnTo>
                    <a:pt x="2871978" y="2913888"/>
                  </a:lnTo>
                  <a:lnTo>
                    <a:pt x="2882646" y="2933700"/>
                  </a:lnTo>
                  <a:lnTo>
                    <a:pt x="2882646" y="2954274"/>
                  </a:lnTo>
                  <a:lnTo>
                    <a:pt x="2932938" y="2974086"/>
                  </a:lnTo>
                  <a:lnTo>
                    <a:pt x="2932938" y="2964180"/>
                  </a:lnTo>
                  <a:lnTo>
                    <a:pt x="2942844" y="2974086"/>
                  </a:lnTo>
                  <a:lnTo>
                    <a:pt x="2942844" y="2791968"/>
                  </a:lnTo>
                  <a:lnTo>
                    <a:pt x="2942844" y="2185416"/>
                  </a:lnTo>
                  <a:lnTo>
                    <a:pt x="2953512" y="2013203"/>
                  </a:lnTo>
                  <a:lnTo>
                    <a:pt x="2953512" y="111251"/>
                  </a:lnTo>
                  <a:lnTo>
                    <a:pt x="2953512" y="2903220"/>
                  </a:lnTo>
                  <a:lnTo>
                    <a:pt x="2963418" y="2913888"/>
                  </a:lnTo>
                  <a:lnTo>
                    <a:pt x="2963418" y="2954274"/>
                  </a:lnTo>
                  <a:lnTo>
                    <a:pt x="3013710" y="2974085"/>
                  </a:lnTo>
                  <a:lnTo>
                    <a:pt x="3013710" y="2964180"/>
                  </a:lnTo>
                  <a:lnTo>
                    <a:pt x="3013710" y="2974085"/>
                  </a:lnTo>
                  <a:lnTo>
                    <a:pt x="3024378" y="2974085"/>
                  </a:lnTo>
                  <a:lnTo>
                    <a:pt x="3024378" y="2519172"/>
                  </a:lnTo>
                  <a:lnTo>
                    <a:pt x="3034284" y="2397252"/>
                  </a:lnTo>
                  <a:lnTo>
                    <a:pt x="3034283" y="0"/>
                  </a:lnTo>
                  <a:lnTo>
                    <a:pt x="3034284" y="2843022"/>
                  </a:lnTo>
                  <a:lnTo>
                    <a:pt x="3044190" y="2872740"/>
                  </a:lnTo>
                  <a:lnTo>
                    <a:pt x="3044190" y="2954274"/>
                  </a:lnTo>
                  <a:lnTo>
                    <a:pt x="3094482" y="2964180"/>
                  </a:lnTo>
                  <a:lnTo>
                    <a:pt x="3094482" y="2974085"/>
                  </a:lnTo>
                  <a:lnTo>
                    <a:pt x="3105150" y="2974085"/>
                  </a:lnTo>
                  <a:lnTo>
                    <a:pt x="3105150" y="2843022"/>
                  </a:lnTo>
                  <a:lnTo>
                    <a:pt x="3115056" y="2802636"/>
                  </a:lnTo>
                  <a:lnTo>
                    <a:pt x="3115056" y="617219"/>
                  </a:lnTo>
                  <a:lnTo>
                    <a:pt x="3115056" y="1851660"/>
                  </a:lnTo>
                  <a:lnTo>
                    <a:pt x="3124962" y="1750314"/>
                  </a:lnTo>
                  <a:lnTo>
                    <a:pt x="3124962" y="2954274"/>
                  </a:lnTo>
                  <a:lnTo>
                    <a:pt x="3176016" y="2964179"/>
                  </a:lnTo>
                  <a:lnTo>
                    <a:pt x="3176016" y="2974085"/>
                  </a:lnTo>
                  <a:lnTo>
                    <a:pt x="3185922" y="2964179"/>
                  </a:lnTo>
                  <a:lnTo>
                    <a:pt x="3195828" y="2964179"/>
                  </a:lnTo>
                  <a:lnTo>
                    <a:pt x="3185922" y="2903220"/>
                  </a:lnTo>
                  <a:lnTo>
                    <a:pt x="3185922" y="2893314"/>
                  </a:lnTo>
                  <a:lnTo>
                    <a:pt x="3195828" y="2883408"/>
                  </a:lnTo>
                  <a:lnTo>
                    <a:pt x="3195828" y="1517142"/>
                  </a:lnTo>
                  <a:lnTo>
                    <a:pt x="3195828" y="2529078"/>
                  </a:lnTo>
                  <a:lnTo>
                    <a:pt x="3205734" y="2670810"/>
                  </a:lnTo>
                  <a:lnTo>
                    <a:pt x="3205734" y="2954274"/>
                  </a:lnTo>
                  <a:lnTo>
                    <a:pt x="3256788" y="2974085"/>
                  </a:lnTo>
                  <a:lnTo>
                    <a:pt x="3256788" y="2964179"/>
                  </a:lnTo>
                  <a:lnTo>
                    <a:pt x="3266694" y="2964179"/>
                  </a:lnTo>
                  <a:lnTo>
                    <a:pt x="3266694" y="2974085"/>
                  </a:lnTo>
                  <a:lnTo>
                    <a:pt x="3276600" y="2964179"/>
                  </a:lnTo>
                  <a:lnTo>
                    <a:pt x="3276600" y="1952244"/>
                  </a:lnTo>
                  <a:lnTo>
                    <a:pt x="3276600" y="1972817"/>
                  </a:lnTo>
                  <a:lnTo>
                    <a:pt x="3287267" y="2053589"/>
                  </a:lnTo>
                  <a:lnTo>
                    <a:pt x="3287267" y="2954274"/>
                  </a:lnTo>
                  <a:lnTo>
                    <a:pt x="3337560" y="2964179"/>
                  </a:lnTo>
                  <a:lnTo>
                    <a:pt x="3347466" y="2964179"/>
                  </a:lnTo>
                  <a:lnTo>
                    <a:pt x="3347466" y="2974085"/>
                  </a:lnTo>
                  <a:lnTo>
                    <a:pt x="3347466" y="2964179"/>
                  </a:lnTo>
                  <a:lnTo>
                    <a:pt x="3358134" y="2964179"/>
                  </a:lnTo>
                  <a:lnTo>
                    <a:pt x="3358134" y="1921764"/>
                  </a:lnTo>
                  <a:lnTo>
                    <a:pt x="3368040" y="1921764"/>
                  </a:lnTo>
                  <a:lnTo>
                    <a:pt x="3368040" y="2954274"/>
                  </a:lnTo>
                  <a:lnTo>
                    <a:pt x="3418332" y="2974085"/>
                  </a:lnTo>
                  <a:lnTo>
                    <a:pt x="3428238" y="2964179"/>
                  </a:lnTo>
                  <a:lnTo>
                    <a:pt x="3428238" y="2974085"/>
                  </a:lnTo>
                  <a:lnTo>
                    <a:pt x="3428238" y="2964179"/>
                  </a:lnTo>
                  <a:lnTo>
                    <a:pt x="3438905" y="2964179"/>
                  </a:lnTo>
                  <a:lnTo>
                    <a:pt x="3438905" y="1892045"/>
                  </a:lnTo>
                  <a:lnTo>
                    <a:pt x="3448812" y="1750314"/>
                  </a:lnTo>
                  <a:lnTo>
                    <a:pt x="3448812" y="1648967"/>
                  </a:lnTo>
                  <a:lnTo>
                    <a:pt x="3448812" y="2954273"/>
                  </a:lnTo>
                  <a:lnTo>
                    <a:pt x="3458717" y="2954273"/>
                  </a:lnTo>
                  <a:lnTo>
                    <a:pt x="3499104" y="2974085"/>
                  </a:lnTo>
                  <a:lnTo>
                    <a:pt x="3509772" y="2964179"/>
                  </a:lnTo>
                  <a:lnTo>
                    <a:pt x="3509772" y="2974085"/>
                  </a:lnTo>
                  <a:lnTo>
                    <a:pt x="3509772" y="2964179"/>
                  </a:lnTo>
                  <a:lnTo>
                    <a:pt x="3519678" y="2964179"/>
                  </a:lnTo>
                  <a:lnTo>
                    <a:pt x="3519678" y="2084070"/>
                  </a:lnTo>
                  <a:lnTo>
                    <a:pt x="3529584" y="1932432"/>
                  </a:lnTo>
                  <a:lnTo>
                    <a:pt x="3529584" y="1639062"/>
                  </a:lnTo>
                  <a:lnTo>
                    <a:pt x="3529584" y="2943606"/>
                  </a:lnTo>
                  <a:lnTo>
                    <a:pt x="3539490" y="2954273"/>
                  </a:lnTo>
                  <a:lnTo>
                    <a:pt x="3580638" y="2974085"/>
                  </a:lnTo>
                  <a:lnTo>
                    <a:pt x="3590544" y="2964179"/>
                  </a:lnTo>
                  <a:lnTo>
                    <a:pt x="3590544" y="2974085"/>
                  </a:lnTo>
                  <a:lnTo>
                    <a:pt x="3590544" y="2964179"/>
                  </a:lnTo>
                  <a:lnTo>
                    <a:pt x="3600450" y="2964179"/>
                  </a:lnTo>
                  <a:lnTo>
                    <a:pt x="3600450" y="2954273"/>
                  </a:lnTo>
                  <a:lnTo>
                    <a:pt x="3600450" y="2124455"/>
                  </a:lnTo>
                  <a:lnTo>
                    <a:pt x="3610355" y="1719833"/>
                  </a:lnTo>
                  <a:lnTo>
                    <a:pt x="3610355" y="1305305"/>
                  </a:lnTo>
                  <a:lnTo>
                    <a:pt x="3610355" y="2933700"/>
                  </a:lnTo>
                  <a:lnTo>
                    <a:pt x="3621024" y="2943606"/>
                  </a:lnTo>
                  <a:lnTo>
                    <a:pt x="3621024" y="2954273"/>
                  </a:lnTo>
                  <a:lnTo>
                    <a:pt x="3661410" y="2974085"/>
                  </a:lnTo>
                  <a:lnTo>
                    <a:pt x="3671316" y="2974085"/>
                  </a:lnTo>
                  <a:lnTo>
                    <a:pt x="3671316" y="2954273"/>
                  </a:lnTo>
                  <a:lnTo>
                    <a:pt x="3671316" y="2964179"/>
                  </a:lnTo>
                  <a:lnTo>
                    <a:pt x="3681222" y="2964179"/>
                  </a:lnTo>
                  <a:lnTo>
                    <a:pt x="3681222" y="2286000"/>
                  </a:lnTo>
                  <a:lnTo>
                    <a:pt x="3691890" y="2195322"/>
                  </a:lnTo>
                  <a:lnTo>
                    <a:pt x="3691890" y="1831086"/>
                  </a:lnTo>
                  <a:lnTo>
                    <a:pt x="3691890" y="2954273"/>
                  </a:lnTo>
                  <a:lnTo>
                    <a:pt x="3701796" y="2954273"/>
                  </a:lnTo>
                  <a:lnTo>
                    <a:pt x="3742182" y="2974085"/>
                  </a:lnTo>
                  <a:lnTo>
                    <a:pt x="3752088" y="2974085"/>
                  </a:lnTo>
                  <a:lnTo>
                    <a:pt x="3752088" y="2964179"/>
                  </a:lnTo>
                  <a:lnTo>
                    <a:pt x="3761994" y="2964179"/>
                  </a:lnTo>
                  <a:lnTo>
                    <a:pt x="3761994" y="2387346"/>
                  </a:lnTo>
                  <a:lnTo>
                    <a:pt x="3772662" y="2306573"/>
                  </a:lnTo>
                  <a:lnTo>
                    <a:pt x="3772662" y="2134362"/>
                  </a:lnTo>
                  <a:lnTo>
                    <a:pt x="3772662" y="2933700"/>
                  </a:lnTo>
                  <a:lnTo>
                    <a:pt x="3782567" y="2943606"/>
                  </a:lnTo>
                  <a:lnTo>
                    <a:pt x="3782567" y="2954273"/>
                  </a:lnTo>
                  <a:lnTo>
                    <a:pt x="3822954" y="2974085"/>
                  </a:lnTo>
                  <a:lnTo>
                    <a:pt x="3832860" y="2964179"/>
                  </a:lnTo>
                  <a:lnTo>
                    <a:pt x="3832860" y="2974085"/>
                  </a:lnTo>
                  <a:lnTo>
                    <a:pt x="3832860" y="2964179"/>
                  </a:lnTo>
                  <a:lnTo>
                    <a:pt x="3843528" y="2964179"/>
                  </a:lnTo>
                  <a:lnTo>
                    <a:pt x="3843528" y="2791967"/>
                  </a:lnTo>
                  <a:lnTo>
                    <a:pt x="3853434" y="2741676"/>
                  </a:lnTo>
                  <a:lnTo>
                    <a:pt x="3853434" y="2569464"/>
                  </a:lnTo>
                  <a:lnTo>
                    <a:pt x="3853434" y="2943606"/>
                  </a:lnTo>
                  <a:lnTo>
                    <a:pt x="3863340" y="2954273"/>
                  </a:lnTo>
                  <a:lnTo>
                    <a:pt x="3863340" y="2974085"/>
                  </a:lnTo>
                  <a:lnTo>
                    <a:pt x="3903726" y="2974085"/>
                  </a:lnTo>
                  <a:lnTo>
                    <a:pt x="3914394" y="2964179"/>
                  </a:lnTo>
                  <a:lnTo>
                    <a:pt x="3914394" y="2974085"/>
                  </a:lnTo>
                  <a:lnTo>
                    <a:pt x="3914394" y="2964179"/>
                  </a:lnTo>
                  <a:lnTo>
                    <a:pt x="3924300" y="2964179"/>
                  </a:lnTo>
                  <a:lnTo>
                    <a:pt x="3924300" y="2933700"/>
                  </a:lnTo>
                  <a:lnTo>
                    <a:pt x="3924300" y="2741676"/>
                  </a:lnTo>
                  <a:lnTo>
                    <a:pt x="3934205" y="2731770"/>
                  </a:lnTo>
                  <a:lnTo>
                    <a:pt x="3934205" y="2690622"/>
                  </a:lnTo>
                  <a:lnTo>
                    <a:pt x="3934205" y="2964179"/>
                  </a:lnTo>
                  <a:lnTo>
                    <a:pt x="3985260" y="2974085"/>
                  </a:lnTo>
                  <a:lnTo>
                    <a:pt x="4005072" y="2974085"/>
                  </a:lnTo>
                  <a:lnTo>
                    <a:pt x="4005072" y="2852928"/>
                  </a:lnTo>
                  <a:lnTo>
                    <a:pt x="4014978" y="2812541"/>
                  </a:lnTo>
                  <a:lnTo>
                    <a:pt x="4014978" y="2074164"/>
                  </a:lnTo>
                  <a:lnTo>
                    <a:pt x="4014978" y="2923794"/>
                  </a:lnTo>
                  <a:lnTo>
                    <a:pt x="4025646" y="2943606"/>
                  </a:lnTo>
                  <a:lnTo>
                    <a:pt x="4025646" y="2954273"/>
                  </a:lnTo>
                  <a:lnTo>
                    <a:pt x="4075938" y="2974085"/>
                  </a:lnTo>
                  <a:lnTo>
                    <a:pt x="4085844" y="2964179"/>
                  </a:lnTo>
                  <a:lnTo>
                    <a:pt x="4085844" y="2974085"/>
                  </a:lnTo>
                  <a:lnTo>
                    <a:pt x="4085844" y="2235708"/>
                  </a:lnTo>
                  <a:lnTo>
                    <a:pt x="4096512" y="2114550"/>
                  </a:lnTo>
                  <a:lnTo>
                    <a:pt x="4096512" y="677417"/>
                  </a:lnTo>
                  <a:lnTo>
                    <a:pt x="4096512" y="2943606"/>
                  </a:lnTo>
                  <a:lnTo>
                    <a:pt x="4106417" y="2943605"/>
                  </a:lnTo>
                  <a:lnTo>
                    <a:pt x="4106417" y="2954273"/>
                  </a:lnTo>
                  <a:lnTo>
                    <a:pt x="4146804" y="2974085"/>
                  </a:lnTo>
                  <a:lnTo>
                    <a:pt x="4156710" y="2974085"/>
                  </a:lnTo>
                  <a:lnTo>
                    <a:pt x="4156710" y="2964179"/>
                  </a:lnTo>
                  <a:lnTo>
                    <a:pt x="4166616" y="2964179"/>
                  </a:lnTo>
                  <a:lnTo>
                    <a:pt x="4166616" y="1871472"/>
                  </a:lnTo>
                  <a:lnTo>
                    <a:pt x="4177284" y="1598676"/>
                  </a:lnTo>
                  <a:lnTo>
                    <a:pt x="4177284" y="657605"/>
                  </a:lnTo>
                  <a:lnTo>
                    <a:pt x="4177284" y="2933700"/>
                  </a:lnTo>
                  <a:lnTo>
                    <a:pt x="4187190" y="2943605"/>
                  </a:lnTo>
                  <a:lnTo>
                    <a:pt x="4187190" y="2954273"/>
                  </a:lnTo>
                  <a:lnTo>
                    <a:pt x="4227576" y="2974085"/>
                  </a:lnTo>
                  <a:lnTo>
                    <a:pt x="4237482" y="2974085"/>
                  </a:lnTo>
                  <a:lnTo>
                    <a:pt x="4237482" y="2964179"/>
                  </a:lnTo>
                  <a:lnTo>
                    <a:pt x="4237482" y="2974085"/>
                  </a:lnTo>
                  <a:lnTo>
                    <a:pt x="4248150" y="2974085"/>
                  </a:lnTo>
                  <a:lnTo>
                    <a:pt x="4248150" y="2761488"/>
                  </a:lnTo>
                  <a:lnTo>
                    <a:pt x="4248150" y="880109"/>
                  </a:lnTo>
                  <a:lnTo>
                    <a:pt x="4258056" y="849629"/>
                  </a:lnTo>
                  <a:lnTo>
                    <a:pt x="4258056" y="2954273"/>
                  </a:lnTo>
                  <a:lnTo>
                    <a:pt x="4308348" y="2974085"/>
                  </a:lnTo>
                  <a:lnTo>
                    <a:pt x="4308348" y="2964179"/>
                  </a:lnTo>
                  <a:lnTo>
                    <a:pt x="4308348" y="2974085"/>
                  </a:lnTo>
                  <a:lnTo>
                    <a:pt x="4319016" y="2964179"/>
                  </a:lnTo>
                  <a:lnTo>
                    <a:pt x="4319016" y="2974085"/>
                  </a:lnTo>
                  <a:lnTo>
                    <a:pt x="4328922" y="2964179"/>
                  </a:lnTo>
                  <a:lnTo>
                    <a:pt x="4328922" y="1152905"/>
                  </a:lnTo>
                  <a:lnTo>
                    <a:pt x="4338828" y="1092708"/>
                  </a:lnTo>
                  <a:lnTo>
                    <a:pt x="4338828" y="2954273"/>
                  </a:lnTo>
                  <a:lnTo>
                    <a:pt x="4389120" y="2974085"/>
                  </a:lnTo>
                  <a:lnTo>
                    <a:pt x="4389120" y="2964179"/>
                  </a:lnTo>
                  <a:lnTo>
                    <a:pt x="4389120" y="2974085"/>
                  </a:lnTo>
                  <a:lnTo>
                    <a:pt x="4399788" y="2974085"/>
                  </a:lnTo>
                  <a:lnTo>
                    <a:pt x="4409694" y="2964179"/>
                  </a:lnTo>
                  <a:lnTo>
                    <a:pt x="4409694" y="1436370"/>
                  </a:lnTo>
                  <a:lnTo>
                    <a:pt x="4409694" y="1911858"/>
                  </a:lnTo>
                  <a:lnTo>
                    <a:pt x="4419600" y="2093976"/>
                  </a:lnTo>
                  <a:lnTo>
                    <a:pt x="4419600" y="2954273"/>
                  </a:lnTo>
                  <a:lnTo>
                    <a:pt x="4470654" y="2974085"/>
                  </a:lnTo>
                  <a:lnTo>
                    <a:pt x="4480560" y="2974085"/>
                  </a:lnTo>
                  <a:lnTo>
                    <a:pt x="4490466" y="2964179"/>
                  </a:lnTo>
                  <a:lnTo>
                    <a:pt x="4490466" y="1517141"/>
                  </a:lnTo>
                  <a:lnTo>
                    <a:pt x="4490466" y="2367534"/>
                  </a:lnTo>
                  <a:lnTo>
                    <a:pt x="4500372" y="2478785"/>
                  </a:lnTo>
                  <a:lnTo>
                    <a:pt x="4500372" y="2954273"/>
                  </a:lnTo>
                  <a:lnTo>
                    <a:pt x="4551426" y="2974085"/>
                  </a:lnTo>
                  <a:lnTo>
                    <a:pt x="4551426" y="2964179"/>
                  </a:lnTo>
                  <a:lnTo>
                    <a:pt x="4551426" y="2974085"/>
                  </a:lnTo>
                  <a:lnTo>
                    <a:pt x="4561332" y="2974085"/>
                  </a:lnTo>
                  <a:lnTo>
                    <a:pt x="4561332" y="2983991"/>
                  </a:lnTo>
                  <a:lnTo>
                    <a:pt x="4561332" y="2974085"/>
                  </a:lnTo>
                  <a:lnTo>
                    <a:pt x="4571238" y="2964179"/>
                  </a:lnTo>
                  <a:lnTo>
                    <a:pt x="4561332" y="2913888"/>
                  </a:lnTo>
                  <a:lnTo>
                    <a:pt x="4571238" y="2913888"/>
                  </a:lnTo>
                  <a:lnTo>
                    <a:pt x="4571238" y="1739645"/>
                  </a:lnTo>
                  <a:lnTo>
                    <a:pt x="4571238" y="2913888"/>
                  </a:lnTo>
                  <a:lnTo>
                    <a:pt x="4581906" y="2923793"/>
                  </a:lnTo>
                  <a:lnTo>
                    <a:pt x="4581906" y="2974085"/>
                  </a:lnTo>
                  <a:lnTo>
                    <a:pt x="4642104" y="2974085"/>
                  </a:lnTo>
                  <a:lnTo>
                    <a:pt x="4642104" y="2843022"/>
                  </a:lnTo>
                  <a:lnTo>
                    <a:pt x="4652772" y="2812541"/>
                  </a:lnTo>
                  <a:lnTo>
                    <a:pt x="4652772" y="1547621"/>
                  </a:lnTo>
                  <a:lnTo>
                    <a:pt x="4652772" y="2954273"/>
                  </a:lnTo>
                  <a:lnTo>
                    <a:pt x="4662678" y="2954273"/>
                  </a:lnTo>
                  <a:lnTo>
                    <a:pt x="4662678" y="2964179"/>
                  </a:lnTo>
                  <a:lnTo>
                    <a:pt x="4703064" y="2974085"/>
                  </a:lnTo>
                  <a:lnTo>
                    <a:pt x="4722876" y="2974085"/>
                  </a:lnTo>
                  <a:lnTo>
                    <a:pt x="4722876" y="2599943"/>
                  </a:lnTo>
                  <a:lnTo>
                    <a:pt x="4733544" y="2498597"/>
                  </a:lnTo>
                  <a:lnTo>
                    <a:pt x="4733544" y="2195322"/>
                  </a:lnTo>
                  <a:lnTo>
                    <a:pt x="4733544" y="2974085"/>
                  </a:lnTo>
                  <a:lnTo>
                    <a:pt x="4743450" y="2974085"/>
                  </a:lnTo>
                  <a:lnTo>
                    <a:pt x="4743450" y="2964179"/>
                  </a:lnTo>
                  <a:lnTo>
                    <a:pt x="4783836" y="2974085"/>
                  </a:lnTo>
                  <a:lnTo>
                    <a:pt x="4804410" y="2974085"/>
                  </a:lnTo>
                  <a:lnTo>
                    <a:pt x="4804410" y="2843022"/>
                  </a:lnTo>
                  <a:lnTo>
                    <a:pt x="4814316" y="2812541"/>
                  </a:lnTo>
                  <a:lnTo>
                    <a:pt x="4814316" y="2620517"/>
                  </a:lnTo>
                  <a:lnTo>
                    <a:pt x="4814316" y="2974085"/>
                  </a:lnTo>
                  <a:lnTo>
                    <a:pt x="4885182" y="2974085"/>
                  </a:lnTo>
                  <a:lnTo>
                    <a:pt x="4885182" y="2822447"/>
                  </a:lnTo>
                  <a:lnTo>
                    <a:pt x="4895088" y="2772155"/>
                  </a:lnTo>
                  <a:lnTo>
                    <a:pt x="4895088" y="2680716"/>
                  </a:lnTo>
                  <a:lnTo>
                    <a:pt x="4895088" y="2974085"/>
                  </a:lnTo>
                  <a:lnTo>
                    <a:pt x="4904994" y="2964179"/>
                  </a:lnTo>
                  <a:lnTo>
                    <a:pt x="4904994" y="2974085"/>
                  </a:lnTo>
                  <a:lnTo>
                    <a:pt x="4965954" y="2974085"/>
                  </a:lnTo>
                  <a:lnTo>
                    <a:pt x="4965954" y="2590038"/>
                  </a:lnTo>
                  <a:lnTo>
                    <a:pt x="4965954" y="2609849"/>
                  </a:lnTo>
                  <a:lnTo>
                    <a:pt x="4975860" y="2670810"/>
                  </a:lnTo>
                  <a:lnTo>
                    <a:pt x="4975860" y="2974085"/>
                  </a:lnTo>
                  <a:lnTo>
                    <a:pt x="4975860" y="2964179"/>
                  </a:lnTo>
                  <a:lnTo>
                    <a:pt x="5026914" y="2974085"/>
                  </a:lnTo>
                  <a:lnTo>
                    <a:pt x="5036820" y="2974085"/>
                  </a:lnTo>
                  <a:lnTo>
                    <a:pt x="5036820" y="2964179"/>
                  </a:lnTo>
                  <a:lnTo>
                    <a:pt x="5046726" y="2964179"/>
                  </a:lnTo>
                  <a:lnTo>
                    <a:pt x="5036820" y="2943605"/>
                  </a:lnTo>
                  <a:lnTo>
                    <a:pt x="5046726" y="2943605"/>
                  </a:lnTo>
                  <a:lnTo>
                    <a:pt x="5046726" y="2387346"/>
                  </a:lnTo>
                  <a:lnTo>
                    <a:pt x="5046726" y="2812541"/>
                  </a:lnTo>
                  <a:lnTo>
                    <a:pt x="5056632" y="2872740"/>
                  </a:lnTo>
                  <a:lnTo>
                    <a:pt x="5056632" y="2974085"/>
                  </a:lnTo>
                  <a:lnTo>
                    <a:pt x="5056632" y="2964179"/>
                  </a:lnTo>
                  <a:lnTo>
                    <a:pt x="5107686" y="2974085"/>
                  </a:lnTo>
                  <a:lnTo>
                    <a:pt x="5117592" y="2974085"/>
                  </a:lnTo>
                  <a:lnTo>
                    <a:pt x="5117592" y="2822447"/>
                  </a:lnTo>
                  <a:lnTo>
                    <a:pt x="5127498" y="2772155"/>
                  </a:lnTo>
                  <a:lnTo>
                    <a:pt x="5127498" y="2337054"/>
                  </a:lnTo>
                  <a:lnTo>
                    <a:pt x="5127498" y="2964179"/>
                  </a:lnTo>
                  <a:lnTo>
                    <a:pt x="5138166" y="2964179"/>
                  </a:lnTo>
                  <a:lnTo>
                    <a:pt x="5178552" y="2974085"/>
                  </a:lnTo>
                  <a:lnTo>
                    <a:pt x="5188458" y="2974085"/>
                  </a:lnTo>
                  <a:lnTo>
                    <a:pt x="5188458" y="2964179"/>
                  </a:lnTo>
                  <a:lnTo>
                    <a:pt x="5188458" y="2974085"/>
                  </a:lnTo>
                  <a:lnTo>
                    <a:pt x="5198364" y="2964179"/>
                  </a:lnTo>
                  <a:lnTo>
                    <a:pt x="5198364" y="2974085"/>
                  </a:lnTo>
                  <a:lnTo>
                    <a:pt x="5198364" y="2387345"/>
                  </a:lnTo>
                  <a:lnTo>
                    <a:pt x="5198364" y="2660904"/>
                  </a:lnTo>
                  <a:lnTo>
                    <a:pt x="5209032" y="2751581"/>
                  </a:lnTo>
                  <a:lnTo>
                    <a:pt x="5209032" y="2983991"/>
                  </a:lnTo>
                  <a:lnTo>
                    <a:pt x="5209032" y="2974085"/>
                  </a:lnTo>
                  <a:lnTo>
                    <a:pt x="5259324" y="2974085"/>
                  </a:lnTo>
                  <a:lnTo>
                    <a:pt x="5259324" y="2983991"/>
                  </a:lnTo>
                  <a:lnTo>
                    <a:pt x="5259324" y="2974085"/>
                  </a:lnTo>
                  <a:lnTo>
                    <a:pt x="5269230" y="2974085"/>
                  </a:lnTo>
                  <a:lnTo>
                    <a:pt x="5269230" y="2923793"/>
                  </a:lnTo>
                  <a:lnTo>
                    <a:pt x="5279136" y="2913887"/>
                  </a:lnTo>
                  <a:lnTo>
                    <a:pt x="5279136" y="1800605"/>
                  </a:lnTo>
                  <a:lnTo>
                    <a:pt x="5279136" y="2296667"/>
                  </a:lnTo>
                  <a:lnTo>
                    <a:pt x="5279136" y="2862834"/>
                  </a:lnTo>
                  <a:lnTo>
                    <a:pt x="5289804" y="2903220"/>
                  </a:lnTo>
                  <a:lnTo>
                    <a:pt x="5289804" y="2964179"/>
                  </a:lnTo>
                  <a:lnTo>
                    <a:pt x="5330190" y="2964179"/>
                  </a:lnTo>
                  <a:lnTo>
                    <a:pt x="5330190" y="2974085"/>
                  </a:lnTo>
                  <a:lnTo>
                    <a:pt x="5340096" y="2974085"/>
                  </a:lnTo>
                  <a:lnTo>
                    <a:pt x="5340096" y="2983991"/>
                  </a:lnTo>
                  <a:lnTo>
                    <a:pt x="5340096" y="2974085"/>
                  </a:lnTo>
                  <a:lnTo>
                    <a:pt x="5350002" y="2974085"/>
                  </a:lnTo>
                  <a:lnTo>
                    <a:pt x="5350002" y="2791967"/>
                  </a:lnTo>
                  <a:lnTo>
                    <a:pt x="5360670" y="2741676"/>
                  </a:lnTo>
                  <a:lnTo>
                    <a:pt x="5360670" y="1669541"/>
                  </a:lnTo>
                  <a:lnTo>
                    <a:pt x="5360670" y="2943605"/>
                  </a:lnTo>
                  <a:lnTo>
                    <a:pt x="5370576" y="2954273"/>
                  </a:lnTo>
                  <a:lnTo>
                    <a:pt x="5370576" y="2964179"/>
                  </a:lnTo>
                  <a:lnTo>
                    <a:pt x="5410962" y="2974085"/>
                  </a:lnTo>
                  <a:lnTo>
                    <a:pt x="5410962" y="2983991"/>
                  </a:lnTo>
                  <a:lnTo>
                    <a:pt x="5420868" y="2974085"/>
                  </a:lnTo>
                  <a:lnTo>
                    <a:pt x="5431536" y="2974085"/>
                  </a:lnTo>
                  <a:lnTo>
                    <a:pt x="5431536" y="2023109"/>
                  </a:lnTo>
                  <a:lnTo>
                    <a:pt x="5441442" y="1962911"/>
                  </a:lnTo>
                  <a:lnTo>
                    <a:pt x="5441442" y="2974085"/>
                  </a:lnTo>
                  <a:lnTo>
                    <a:pt x="5441442" y="2964179"/>
                  </a:lnTo>
                  <a:lnTo>
                    <a:pt x="5491734" y="2974085"/>
                  </a:lnTo>
                  <a:lnTo>
                    <a:pt x="5501640" y="2974085"/>
                  </a:lnTo>
                  <a:lnTo>
                    <a:pt x="5501640" y="2964179"/>
                  </a:lnTo>
                  <a:lnTo>
                    <a:pt x="5512308" y="2964179"/>
                  </a:lnTo>
                  <a:lnTo>
                    <a:pt x="5512308" y="2337054"/>
                  </a:lnTo>
                  <a:lnTo>
                    <a:pt x="5512308" y="2498597"/>
                  </a:lnTo>
                  <a:lnTo>
                    <a:pt x="5522214" y="2670810"/>
                  </a:lnTo>
                  <a:lnTo>
                    <a:pt x="5522214" y="2974085"/>
                  </a:lnTo>
                  <a:lnTo>
                    <a:pt x="5583174" y="2974085"/>
                  </a:lnTo>
                  <a:lnTo>
                    <a:pt x="5593080" y="2964179"/>
                  </a:lnTo>
                  <a:lnTo>
                    <a:pt x="5583174" y="2913887"/>
                  </a:lnTo>
                  <a:lnTo>
                    <a:pt x="5593080" y="2913887"/>
                  </a:lnTo>
                  <a:lnTo>
                    <a:pt x="5593080" y="2923793"/>
                  </a:lnTo>
                  <a:lnTo>
                    <a:pt x="5593080" y="2670810"/>
                  </a:lnTo>
                  <a:lnTo>
                    <a:pt x="5593080" y="2903219"/>
                  </a:lnTo>
                  <a:lnTo>
                    <a:pt x="5602986" y="2913887"/>
                  </a:lnTo>
                  <a:lnTo>
                    <a:pt x="5602986" y="2974085"/>
                  </a:lnTo>
                  <a:lnTo>
                    <a:pt x="5654040" y="2974085"/>
                  </a:lnTo>
                  <a:lnTo>
                    <a:pt x="5654040" y="2954273"/>
                  </a:lnTo>
                  <a:lnTo>
                    <a:pt x="5654040" y="2974085"/>
                  </a:lnTo>
                  <a:lnTo>
                    <a:pt x="5663946" y="2974085"/>
                  </a:lnTo>
                  <a:lnTo>
                    <a:pt x="5663946" y="2772155"/>
                  </a:lnTo>
                  <a:lnTo>
                    <a:pt x="5673852" y="2741675"/>
                  </a:lnTo>
                  <a:lnTo>
                    <a:pt x="5673852" y="2529078"/>
                  </a:lnTo>
                  <a:lnTo>
                    <a:pt x="5673852" y="2964179"/>
                  </a:lnTo>
                  <a:lnTo>
                    <a:pt x="5683758" y="2964179"/>
                  </a:lnTo>
                  <a:lnTo>
                    <a:pt x="5683758" y="2974085"/>
                  </a:lnTo>
                  <a:lnTo>
                    <a:pt x="5724144" y="2974085"/>
                  </a:lnTo>
                  <a:lnTo>
                    <a:pt x="5724144" y="2983991"/>
                  </a:lnTo>
                  <a:lnTo>
                    <a:pt x="5734812" y="2974085"/>
                  </a:lnTo>
                  <a:lnTo>
                    <a:pt x="5744718" y="2974085"/>
                  </a:lnTo>
                  <a:lnTo>
                    <a:pt x="5744718" y="1537715"/>
                  </a:lnTo>
                  <a:lnTo>
                    <a:pt x="5744718" y="1689353"/>
                  </a:lnTo>
                  <a:lnTo>
                    <a:pt x="5754624" y="1982723"/>
                  </a:lnTo>
                  <a:lnTo>
                    <a:pt x="5754624" y="2964179"/>
                  </a:lnTo>
                  <a:lnTo>
                    <a:pt x="5805678" y="2983991"/>
                  </a:lnTo>
                  <a:lnTo>
                    <a:pt x="5805678" y="2974085"/>
                  </a:lnTo>
                  <a:lnTo>
                    <a:pt x="5825490" y="2974085"/>
                  </a:lnTo>
                  <a:lnTo>
                    <a:pt x="5815584" y="2923793"/>
                  </a:lnTo>
                  <a:lnTo>
                    <a:pt x="5815584" y="2933699"/>
                  </a:lnTo>
                  <a:lnTo>
                    <a:pt x="5815584" y="2903219"/>
                  </a:lnTo>
                  <a:lnTo>
                    <a:pt x="5825490" y="2862834"/>
                  </a:lnTo>
                  <a:lnTo>
                    <a:pt x="5825490" y="1821179"/>
                  </a:lnTo>
                  <a:lnTo>
                    <a:pt x="5825490" y="2903219"/>
                  </a:lnTo>
                  <a:lnTo>
                    <a:pt x="5835396" y="2923793"/>
                  </a:lnTo>
                  <a:lnTo>
                    <a:pt x="5835396" y="2964179"/>
                  </a:lnTo>
                  <a:lnTo>
                    <a:pt x="5876544" y="2974085"/>
                  </a:lnTo>
                  <a:lnTo>
                    <a:pt x="5876544" y="2964179"/>
                  </a:lnTo>
                  <a:lnTo>
                    <a:pt x="5886450" y="2974085"/>
                  </a:lnTo>
                  <a:lnTo>
                    <a:pt x="5886450" y="2983991"/>
                  </a:lnTo>
                  <a:lnTo>
                    <a:pt x="5886450" y="2974085"/>
                  </a:lnTo>
                  <a:lnTo>
                    <a:pt x="5896356" y="2974085"/>
                  </a:lnTo>
                  <a:lnTo>
                    <a:pt x="5896356" y="2377440"/>
                  </a:lnTo>
                  <a:lnTo>
                    <a:pt x="5906262" y="2296667"/>
                  </a:lnTo>
                  <a:lnTo>
                    <a:pt x="5906262" y="2084069"/>
                  </a:lnTo>
                  <a:lnTo>
                    <a:pt x="5906262" y="2964179"/>
                  </a:lnTo>
                  <a:lnTo>
                    <a:pt x="5916930" y="2964179"/>
                  </a:lnTo>
                  <a:lnTo>
                    <a:pt x="5957316" y="2974085"/>
                  </a:lnTo>
                  <a:lnTo>
                    <a:pt x="5957316" y="2964179"/>
                  </a:lnTo>
                  <a:lnTo>
                    <a:pt x="5967222" y="2974085"/>
                  </a:lnTo>
                  <a:lnTo>
                    <a:pt x="5967222" y="2964179"/>
                  </a:lnTo>
                  <a:lnTo>
                    <a:pt x="5977128" y="2964179"/>
                  </a:lnTo>
                  <a:lnTo>
                    <a:pt x="5977128" y="2346960"/>
                  </a:lnTo>
                  <a:lnTo>
                    <a:pt x="5977128" y="2569464"/>
                  </a:lnTo>
                  <a:lnTo>
                    <a:pt x="5987796" y="2670810"/>
                  </a:lnTo>
                  <a:lnTo>
                    <a:pt x="5987796" y="2964179"/>
                  </a:lnTo>
                  <a:lnTo>
                    <a:pt x="6028182" y="2964179"/>
                  </a:lnTo>
                  <a:lnTo>
                    <a:pt x="6038088" y="2974085"/>
                  </a:lnTo>
                  <a:lnTo>
                    <a:pt x="6047994" y="2974085"/>
                  </a:lnTo>
                  <a:lnTo>
                    <a:pt x="6047994" y="2862834"/>
                  </a:lnTo>
                  <a:lnTo>
                    <a:pt x="6057900" y="2843022"/>
                  </a:lnTo>
                  <a:lnTo>
                    <a:pt x="6057900" y="2337054"/>
                  </a:lnTo>
                  <a:lnTo>
                    <a:pt x="6057900" y="2903219"/>
                  </a:lnTo>
                  <a:lnTo>
                    <a:pt x="6068568" y="2913887"/>
                  </a:lnTo>
                  <a:lnTo>
                    <a:pt x="6068568" y="2954273"/>
                  </a:lnTo>
                  <a:lnTo>
                    <a:pt x="6108954" y="2974085"/>
                  </a:lnTo>
                  <a:lnTo>
                    <a:pt x="6108954" y="2964179"/>
                  </a:lnTo>
                  <a:lnTo>
                    <a:pt x="6118860" y="2974085"/>
                  </a:lnTo>
                  <a:lnTo>
                    <a:pt x="6118860" y="2964179"/>
                  </a:lnTo>
                  <a:lnTo>
                    <a:pt x="6118860" y="2974085"/>
                  </a:lnTo>
                  <a:lnTo>
                    <a:pt x="6128766" y="2964179"/>
                  </a:lnTo>
                  <a:lnTo>
                    <a:pt x="6128766" y="2195322"/>
                  </a:lnTo>
                  <a:lnTo>
                    <a:pt x="6139434" y="2205228"/>
                  </a:lnTo>
                  <a:lnTo>
                    <a:pt x="6139434" y="2954273"/>
                  </a:lnTo>
                  <a:lnTo>
                    <a:pt x="6189726" y="2974085"/>
                  </a:lnTo>
                  <a:lnTo>
                    <a:pt x="6199632" y="2974085"/>
                  </a:lnTo>
                  <a:lnTo>
                    <a:pt x="6199632" y="2832354"/>
                  </a:lnTo>
                  <a:lnTo>
                    <a:pt x="6210300" y="2791967"/>
                  </a:lnTo>
                  <a:lnTo>
                    <a:pt x="6210300" y="2033777"/>
                  </a:lnTo>
                  <a:lnTo>
                    <a:pt x="6210300" y="2832354"/>
                  </a:lnTo>
                  <a:lnTo>
                    <a:pt x="6220206" y="2862834"/>
                  </a:lnTo>
                  <a:lnTo>
                    <a:pt x="6220206" y="2954273"/>
                  </a:lnTo>
                  <a:lnTo>
                    <a:pt x="6260592" y="2974085"/>
                  </a:lnTo>
                  <a:lnTo>
                    <a:pt x="6260592" y="2964179"/>
                  </a:lnTo>
                  <a:lnTo>
                    <a:pt x="6260592" y="2974085"/>
                  </a:lnTo>
                  <a:lnTo>
                    <a:pt x="6270498" y="2974085"/>
                  </a:lnTo>
                  <a:lnTo>
                    <a:pt x="6270498" y="2964179"/>
                  </a:lnTo>
                  <a:lnTo>
                    <a:pt x="6280404" y="2964179"/>
                  </a:lnTo>
                  <a:lnTo>
                    <a:pt x="6280404" y="1911857"/>
                  </a:lnTo>
                  <a:lnTo>
                    <a:pt x="6291072" y="1851659"/>
                  </a:lnTo>
                  <a:lnTo>
                    <a:pt x="6291072" y="1911857"/>
                  </a:lnTo>
                  <a:lnTo>
                    <a:pt x="6291072" y="2954273"/>
                  </a:lnTo>
                  <a:lnTo>
                    <a:pt x="6341364" y="2974085"/>
                  </a:lnTo>
                  <a:lnTo>
                    <a:pt x="6351270" y="2964179"/>
                  </a:lnTo>
                  <a:lnTo>
                    <a:pt x="6351270" y="2872740"/>
                  </a:lnTo>
                  <a:lnTo>
                    <a:pt x="6361938" y="2852928"/>
                  </a:lnTo>
                  <a:lnTo>
                    <a:pt x="6361938" y="1628393"/>
                  </a:lnTo>
                  <a:lnTo>
                    <a:pt x="6361938" y="2741675"/>
                  </a:lnTo>
                  <a:lnTo>
                    <a:pt x="6371844" y="2782061"/>
                  </a:lnTo>
                  <a:lnTo>
                    <a:pt x="6371844" y="2964179"/>
                  </a:lnTo>
                  <a:lnTo>
                    <a:pt x="6412230" y="2974085"/>
                  </a:lnTo>
                  <a:lnTo>
                    <a:pt x="6412230" y="2983991"/>
                  </a:lnTo>
                  <a:lnTo>
                    <a:pt x="6422136" y="2974085"/>
                  </a:lnTo>
                  <a:lnTo>
                    <a:pt x="6422136" y="2964179"/>
                  </a:lnTo>
                  <a:lnTo>
                    <a:pt x="6432804" y="2964179"/>
                  </a:lnTo>
                  <a:lnTo>
                    <a:pt x="6432804" y="2063495"/>
                  </a:lnTo>
                  <a:lnTo>
                    <a:pt x="6442710" y="1892045"/>
                  </a:lnTo>
                  <a:lnTo>
                    <a:pt x="6442710" y="1669541"/>
                  </a:lnTo>
                  <a:lnTo>
                    <a:pt x="6442710" y="2954273"/>
                  </a:lnTo>
                  <a:lnTo>
                    <a:pt x="6452616" y="2954273"/>
                  </a:lnTo>
                  <a:lnTo>
                    <a:pt x="6483096" y="2974085"/>
                  </a:lnTo>
                  <a:lnTo>
                    <a:pt x="6493002" y="2974085"/>
                  </a:lnTo>
                  <a:lnTo>
                    <a:pt x="6493002" y="2964179"/>
                  </a:lnTo>
                  <a:lnTo>
                    <a:pt x="6502908" y="2964179"/>
                  </a:lnTo>
                  <a:lnTo>
                    <a:pt x="6513576" y="2954273"/>
                  </a:lnTo>
                  <a:lnTo>
                    <a:pt x="6502908" y="2903219"/>
                  </a:lnTo>
                  <a:lnTo>
                    <a:pt x="6502908" y="2923793"/>
                  </a:lnTo>
                  <a:lnTo>
                    <a:pt x="6502908" y="2893313"/>
                  </a:lnTo>
                  <a:lnTo>
                    <a:pt x="6513576" y="2872740"/>
                  </a:lnTo>
                  <a:lnTo>
                    <a:pt x="6513576" y="1861565"/>
                  </a:lnTo>
                  <a:lnTo>
                    <a:pt x="6513576" y="2802635"/>
                  </a:lnTo>
                  <a:lnTo>
                    <a:pt x="6523482" y="2832354"/>
                  </a:lnTo>
                  <a:lnTo>
                    <a:pt x="6523482" y="2954273"/>
                  </a:lnTo>
                  <a:lnTo>
                    <a:pt x="6563868" y="2974085"/>
                  </a:lnTo>
                  <a:lnTo>
                    <a:pt x="6563868" y="2964179"/>
                  </a:lnTo>
                  <a:lnTo>
                    <a:pt x="6573774" y="2964179"/>
                  </a:lnTo>
                  <a:lnTo>
                    <a:pt x="6573774" y="2974085"/>
                  </a:lnTo>
                  <a:lnTo>
                    <a:pt x="6573774" y="2964179"/>
                  </a:lnTo>
                  <a:lnTo>
                    <a:pt x="6584442" y="2964179"/>
                  </a:lnTo>
                  <a:lnTo>
                    <a:pt x="6584442" y="2195322"/>
                  </a:lnTo>
                  <a:lnTo>
                    <a:pt x="6594348" y="2134361"/>
                  </a:lnTo>
                  <a:lnTo>
                    <a:pt x="6594348" y="2215134"/>
                  </a:lnTo>
                  <a:lnTo>
                    <a:pt x="6594348" y="2954273"/>
                  </a:lnTo>
                  <a:lnTo>
                    <a:pt x="6634733" y="2974085"/>
                  </a:lnTo>
                  <a:lnTo>
                    <a:pt x="6644640" y="2964179"/>
                  </a:lnTo>
                  <a:lnTo>
                    <a:pt x="6644640" y="2974085"/>
                  </a:lnTo>
                  <a:lnTo>
                    <a:pt x="6655308" y="2974085"/>
                  </a:lnTo>
                  <a:lnTo>
                    <a:pt x="6655308" y="2862834"/>
                  </a:lnTo>
                  <a:lnTo>
                    <a:pt x="6665214" y="2812541"/>
                  </a:lnTo>
                  <a:lnTo>
                    <a:pt x="6665214" y="2478785"/>
                  </a:lnTo>
                  <a:lnTo>
                    <a:pt x="6665214" y="2933699"/>
                  </a:lnTo>
                  <a:lnTo>
                    <a:pt x="6675120" y="2933699"/>
                  </a:lnTo>
                  <a:lnTo>
                    <a:pt x="6675120" y="2954273"/>
                  </a:lnTo>
                  <a:lnTo>
                    <a:pt x="6715506" y="2974085"/>
                  </a:lnTo>
                  <a:lnTo>
                    <a:pt x="6725411" y="2974085"/>
                  </a:lnTo>
                  <a:lnTo>
                    <a:pt x="6736080" y="2964179"/>
                  </a:lnTo>
                  <a:lnTo>
                    <a:pt x="6736080" y="2701290"/>
                  </a:lnTo>
                  <a:lnTo>
                    <a:pt x="6736080" y="2731769"/>
                  </a:lnTo>
                  <a:lnTo>
                    <a:pt x="6745985" y="2751581"/>
                  </a:lnTo>
                  <a:lnTo>
                    <a:pt x="6745985" y="2964179"/>
                  </a:lnTo>
                  <a:lnTo>
                    <a:pt x="6796278" y="2964179"/>
                  </a:lnTo>
                  <a:lnTo>
                    <a:pt x="6796278" y="2974085"/>
                  </a:lnTo>
                  <a:lnTo>
                    <a:pt x="6806946" y="2964179"/>
                  </a:lnTo>
                  <a:lnTo>
                    <a:pt x="6806946" y="2862834"/>
                  </a:lnTo>
                  <a:lnTo>
                    <a:pt x="6816852" y="2832354"/>
                  </a:lnTo>
                  <a:lnTo>
                    <a:pt x="6816852" y="2711195"/>
                  </a:lnTo>
                  <a:lnTo>
                    <a:pt x="6816852" y="2964179"/>
                  </a:lnTo>
                  <a:lnTo>
                    <a:pt x="6826758" y="2964179"/>
                  </a:lnTo>
                  <a:lnTo>
                    <a:pt x="6867144" y="2974085"/>
                  </a:lnTo>
                  <a:lnTo>
                    <a:pt x="6877811" y="2974085"/>
                  </a:lnTo>
                  <a:lnTo>
                    <a:pt x="6877811" y="2964179"/>
                  </a:lnTo>
                  <a:lnTo>
                    <a:pt x="6887718" y="2974085"/>
                  </a:lnTo>
                  <a:lnTo>
                    <a:pt x="6887718" y="2438399"/>
                  </a:lnTo>
                  <a:lnTo>
                    <a:pt x="6897624" y="2448305"/>
                  </a:lnTo>
                  <a:lnTo>
                    <a:pt x="6897624" y="2954273"/>
                  </a:lnTo>
                  <a:lnTo>
                    <a:pt x="6897624" y="2964179"/>
                  </a:lnTo>
                  <a:lnTo>
                    <a:pt x="6928104" y="2964179"/>
                  </a:lnTo>
                </a:path>
              </a:pathLst>
            </a:custGeom>
            <a:ln w="10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34738" y="1362345"/>
            <a:ext cx="32067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20" dirty="0">
                <a:latin typeface="Arial"/>
                <a:cs typeface="Arial"/>
              </a:rPr>
              <a:t>0.20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4738" y="2120535"/>
            <a:ext cx="32067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20" dirty="0">
                <a:latin typeface="Arial"/>
                <a:cs typeface="Arial"/>
              </a:rPr>
              <a:t>0.15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4738" y="2879487"/>
            <a:ext cx="32067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20" dirty="0">
                <a:latin typeface="Arial"/>
                <a:cs typeface="Arial"/>
              </a:rPr>
              <a:t>0.10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4738" y="3638439"/>
            <a:ext cx="32067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20" dirty="0">
                <a:latin typeface="Arial"/>
                <a:cs typeface="Arial"/>
              </a:rPr>
              <a:t>0.05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4738" y="4397392"/>
            <a:ext cx="32067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20" dirty="0">
                <a:latin typeface="Arial"/>
                <a:cs typeface="Arial"/>
              </a:rPr>
              <a:t>0.00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73116" y="4558936"/>
            <a:ext cx="32956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250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77076" y="4558936"/>
            <a:ext cx="32956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200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70368" y="4542764"/>
            <a:ext cx="867410" cy="50545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150</a:t>
            </a:r>
            <a:endParaRPr sz="1200">
              <a:latin typeface="Arial"/>
              <a:cs typeface="Arial"/>
            </a:endParaRPr>
          </a:p>
          <a:p>
            <a:pPr marL="182245">
              <a:lnSpc>
                <a:spcPct val="100000"/>
              </a:lnSpc>
              <a:spcBef>
                <a:spcPts val="180"/>
              </a:spcBef>
            </a:pPr>
            <a:r>
              <a:rPr sz="170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17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0000CC"/>
                </a:solidFill>
                <a:latin typeface="Arial"/>
                <a:cs typeface="Arial"/>
              </a:rPr>
              <a:t>(mV)</a:t>
            </a:r>
            <a:endParaRPr sz="1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73566" y="4558936"/>
            <a:ext cx="32956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27818" y="4558936"/>
            <a:ext cx="24511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02644" y="4558936"/>
            <a:ext cx="10985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dirty="0"/>
              <a:t>Quantum</a:t>
            </a:r>
            <a:r>
              <a:rPr spc="-65" dirty="0"/>
              <a:t> </a:t>
            </a:r>
            <a:r>
              <a:rPr dirty="0"/>
              <a:t>Coulomb</a:t>
            </a:r>
            <a:r>
              <a:rPr spc="-60" dirty="0"/>
              <a:t> </a:t>
            </a:r>
            <a:r>
              <a:rPr spc="-10" dirty="0"/>
              <a:t>Blockade</a:t>
            </a:r>
          </a:p>
        </p:txBody>
      </p:sp>
      <p:sp>
        <p:nvSpPr>
          <p:cNvPr id="30" name="object 30"/>
          <p:cNvSpPr/>
          <p:nvPr/>
        </p:nvSpPr>
        <p:spPr>
          <a:xfrm>
            <a:off x="314223" y="680974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517391" y="5280660"/>
            <a:ext cx="5382895" cy="7981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just">
              <a:lnSpc>
                <a:spcPct val="99100"/>
              </a:lnSpc>
              <a:spcBef>
                <a:spcPts val="114"/>
              </a:spcBef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&lt;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Δ,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each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peak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describes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tunnelling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into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single </a:t>
            </a:r>
            <a:r>
              <a:rPr sz="1700" dirty="0">
                <a:latin typeface="Arial"/>
                <a:cs typeface="Arial"/>
              </a:rPr>
              <a:t>eigenstate.</a:t>
            </a:r>
            <a:r>
              <a:rPr sz="1700" spc="3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Wavefunction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amplitude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fluctuations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lead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to </a:t>
            </a:r>
            <a:r>
              <a:rPr sz="1700" dirty="0">
                <a:latin typeface="Arial"/>
                <a:cs typeface="Arial"/>
              </a:rPr>
              <a:t>peak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height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fluctuations.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9693" y="2656208"/>
            <a:ext cx="325120" cy="728345"/>
          </a:xfrm>
          <a:prstGeom prst="rect">
            <a:avLst/>
          </a:prstGeom>
        </p:spPr>
        <p:txBody>
          <a:bodyPr vert="vert270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700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170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CC"/>
                </a:solidFill>
                <a:latin typeface="Arial"/>
                <a:cs typeface="Arial"/>
              </a:rPr>
              <a:t>(e</a:t>
            </a:r>
            <a:r>
              <a:rPr sz="1650" spc="-15" baseline="50505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r>
              <a:rPr sz="1700" spc="-10" dirty="0">
                <a:solidFill>
                  <a:srgbClr val="0000CC"/>
                </a:solidFill>
                <a:latin typeface="Arial"/>
                <a:cs typeface="Arial"/>
              </a:rPr>
              <a:t>/h)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897" y="5265928"/>
            <a:ext cx="1384553" cy="1131569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1654066" y="6387846"/>
            <a:ext cx="1530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00009A"/>
                </a:solidFill>
                <a:latin typeface="Arial"/>
                <a:cs typeface="Arial"/>
              </a:rPr>
              <a:t>V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0747" y="6307296"/>
            <a:ext cx="148875" cy="193833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7241813" y="1093470"/>
            <a:ext cx="101346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B=0</a:t>
            </a:r>
            <a:r>
              <a:rPr sz="19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0000"/>
                </a:solidFill>
                <a:latin typeface="Arial"/>
                <a:cs typeface="Arial"/>
              </a:rPr>
              <a:t>mT </a:t>
            </a:r>
            <a:r>
              <a:rPr sz="1900" dirty="0">
                <a:latin typeface="Arial"/>
                <a:cs typeface="Arial"/>
              </a:rPr>
              <a:t>B=20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mT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691400" y="1225042"/>
            <a:ext cx="494030" cy="356235"/>
            <a:chOff x="6691400" y="1225042"/>
            <a:chExt cx="494030" cy="356235"/>
          </a:xfrm>
        </p:grpSpPr>
        <p:sp>
          <p:nvSpPr>
            <p:cNvPr id="38" name="object 38"/>
            <p:cNvSpPr/>
            <p:nvPr/>
          </p:nvSpPr>
          <p:spPr>
            <a:xfrm>
              <a:off x="6691400" y="1244092"/>
              <a:ext cx="485775" cy="0"/>
            </a:xfrm>
            <a:custGeom>
              <a:avLst/>
              <a:gdLst/>
              <a:ahLst/>
              <a:cxnLst/>
              <a:rect l="l" t="t" r="r" b="b"/>
              <a:pathLst>
                <a:path w="485775">
                  <a:moveTo>
                    <a:pt x="0" y="0"/>
                  </a:moveTo>
                  <a:lnTo>
                    <a:pt x="485394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99008" y="1561846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15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587772" y="1063752"/>
            <a:ext cx="1275080" cy="802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dirty="0">
                <a:latin typeface="Arial"/>
                <a:cs typeface="Arial"/>
              </a:rPr>
              <a:t>kT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~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3μeV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700" spc="-110" dirty="0">
                <a:latin typeface="Arial"/>
                <a:cs typeface="Arial"/>
              </a:rPr>
              <a:t>Δ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~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10μeV </a:t>
            </a:r>
            <a:r>
              <a:rPr sz="1700" dirty="0">
                <a:latin typeface="Arial"/>
                <a:cs typeface="Arial"/>
              </a:rPr>
              <a:t>Ec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~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200μeV</a:t>
            </a:r>
            <a:endParaRPr sz="17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67670" y="6547104"/>
            <a:ext cx="22053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slide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from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J.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Folk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(2002)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0423" y="758698"/>
            <a:ext cx="8039100" cy="4627880"/>
            <a:chOff x="390423" y="758698"/>
            <a:chExt cx="8039100" cy="46278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423" y="758698"/>
              <a:ext cx="6781800" cy="43464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3110" y="4054348"/>
              <a:ext cx="1676400" cy="133197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dirty="0"/>
              <a:t>Coulomb</a:t>
            </a:r>
            <a:r>
              <a:rPr spc="-125" dirty="0"/>
              <a:t> </a:t>
            </a:r>
            <a:r>
              <a:rPr spc="-10" dirty="0"/>
              <a:t>Diamonds</a:t>
            </a:r>
          </a:p>
        </p:txBody>
      </p:sp>
      <p:sp>
        <p:nvSpPr>
          <p:cNvPr id="6" name="object 6"/>
          <p:cNvSpPr/>
          <p:nvPr/>
        </p:nvSpPr>
        <p:spPr>
          <a:xfrm>
            <a:off x="314223" y="680974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47623" y="5376418"/>
            <a:ext cx="1601470" cy="1240155"/>
            <a:chOff x="847623" y="5376418"/>
            <a:chExt cx="1601470" cy="124015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7623" y="5376418"/>
              <a:ext cx="1601381" cy="123977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23823" y="6549898"/>
              <a:ext cx="158750" cy="0"/>
            </a:xfrm>
            <a:custGeom>
              <a:avLst/>
              <a:gdLst/>
              <a:ahLst/>
              <a:cxnLst/>
              <a:rect l="l" t="t" r="r" b="b"/>
              <a:pathLst>
                <a:path w="158750">
                  <a:moveTo>
                    <a:pt x="0" y="0"/>
                  </a:moveTo>
                  <a:lnTo>
                    <a:pt x="158496" y="0"/>
                  </a:lnTo>
                </a:path>
              </a:pathLst>
            </a:custGeom>
            <a:ln w="2222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50918" y="6302500"/>
            <a:ext cx="450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FF00"/>
                </a:solidFill>
                <a:latin typeface="Times New Roman"/>
                <a:cs typeface="Times New Roman"/>
              </a:rPr>
              <a:t>200nm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79802" y="5496064"/>
            <a:ext cx="829944" cy="965200"/>
          </a:xfrm>
          <a:custGeom>
            <a:avLst/>
            <a:gdLst/>
            <a:ahLst/>
            <a:cxnLst/>
            <a:rect l="l" t="t" r="r" b="b"/>
            <a:pathLst>
              <a:path w="829944" h="965200">
                <a:moveTo>
                  <a:pt x="829779" y="901446"/>
                </a:moveTo>
                <a:lnTo>
                  <a:pt x="828255" y="898398"/>
                </a:lnTo>
                <a:lnTo>
                  <a:pt x="825207" y="896874"/>
                </a:lnTo>
                <a:lnTo>
                  <a:pt x="126174" y="896874"/>
                </a:lnTo>
                <a:lnTo>
                  <a:pt x="126466" y="895477"/>
                </a:lnTo>
                <a:lnTo>
                  <a:pt x="111899" y="860361"/>
                </a:lnTo>
                <a:lnTo>
                  <a:pt x="76161" y="838962"/>
                </a:lnTo>
                <a:lnTo>
                  <a:pt x="63207" y="838200"/>
                </a:lnTo>
                <a:lnTo>
                  <a:pt x="50253" y="838962"/>
                </a:lnTo>
                <a:lnTo>
                  <a:pt x="14630" y="860183"/>
                </a:lnTo>
                <a:lnTo>
                  <a:pt x="0" y="895007"/>
                </a:lnTo>
                <a:lnTo>
                  <a:pt x="7442" y="932103"/>
                </a:lnTo>
                <a:lnTo>
                  <a:pt x="38061" y="960120"/>
                </a:lnTo>
                <a:lnTo>
                  <a:pt x="50253" y="963930"/>
                </a:lnTo>
                <a:lnTo>
                  <a:pt x="58635" y="964412"/>
                </a:lnTo>
                <a:lnTo>
                  <a:pt x="63207" y="964692"/>
                </a:lnTo>
                <a:lnTo>
                  <a:pt x="76161" y="963930"/>
                </a:lnTo>
                <a:lnTo>
                  <a:pt x="87591" y="960120"/>
                </a:lnTo>
                <a:lnTo>
                  <a:pt x="118732" y="932624"/>
                </a:lnTo>
                <a:lnTo>
                  <a:pt x="124269" y="906018"/>
                </a:lnTo>
                <a:lnTo>
                  <a:pt x="825207" y="906018"/>
                </a:lnTo>
                <a:lnTo>
                  <a:pt x="828255" y="904494"/>
                </a:lnTo>
                <a:lnTo>
                  <a:pt x="829779" y="901446"/>
                </a:lnTo>
                <a:close/>
              </a:path>
              <a:path w="829944" h="965200">
                <a:moveTo>
                  <a:pt x="829779" y="63246"/>
                </a:moveTo>
                <a:lnTo>
                  <a:pt x="828255" y="60198"/>
                </a:lnTo>
                <a:lnTo>
                  <a:pt x="825207" y="58674"/>
                </a:lnTo>
                <a:lnTo>
                  <a:pt x="126174" y="58674"/>
                </a:lnTo>
                <a:lnTo>
                  <a:pt x="126466" y="57277"/>
                </a:lnTo>
                <a:lnTo>
                  <a:pt x="111899" y="22161"/>
                </a:lnTo>
                <a:lnTo>
                  <a:pt x="76161" y="762"/>
                </a:lnTo>
                <a:lnTo>
                  <a:pt x="63207" y="0"/>
                </a:lnTo>
                <a:lnTo>
                  <a:pt x="50253" y="762"/>
                </a:lnTo>
                <a:lnTo>
                  <a:pt x="14630" y="21983"/>
                </a:lnTo>
                <a:lnTo>
                  <a:pt x="0" y="56807"/>
                </a:lnTo>
                <a:lnTo>
                  <a:pt x="7442" y="93903"/>
                </a:lnTo>
                <a:lnTo>
                  <a:pt x="38061" y="121920"/>
                </a:lnTo>
                <a:lnTo>
                  <a:pt x="50253" y="125730"/>
                </a:lnTo>
                <a:lnTo>
                  <a:pt x="58635" y="126212"/>
                </a:lnTo>
                <a:lnTo>
                  <a:pt x="63207" y="126492"/>
                </a:lnTo>
                <a:lnTo>
                  <a:pt x="76161" y="125730"/>
                </a:lnTo>
                <a:lnTo>
                  <a:pt x="87591" y="121920"/>
                </a:lnTo>
                <a:lnTo>
                  <a:pt x="118732" y="94424"/>
                </a:lnTo>
                <a:lnTo>
                  <a:pt x="124269" y="67818"/>
                </a:lnTo>
                <a:lnTo>
                  <a:pt x="825207" y="67818"/>
                </a:lnTo>
                <a:lnTo>
                  <a:pt x="828255" y="66294"/>
                </a:lnTo>
                <a:lnTo>
                  <a:pt x="829779" y="632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20840" y="5487162"/>
            <a:ext cx="440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-37" baseline="15432" dirty="0">
                <a:latin typeface="Arial"/>
                <a:cs typeface="Arial"/>
              </a:rPr>
              <a:t>V</a:t>
            </a:r>
            <a:r>
              <a:rPr sz="1200" spc="-25" dirty="0">
                <a:latin typeface="Arial"/>
                <a:cs typeface="Arial"/>
              </a:rPr>
              <a:t>SD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05023" y="52705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43" y="3987"/>
                </a:lnTo>
                <a:lnTo>
                  <a:pt x="208434" y="15532"/>
                </a:lnTo>
                <a:lnTo>
                  <a:pt x="164697" y="34008"/>
                </a:lnTo>
                <a:lnTo>
                  <a:pt x="124760" y="58789"/>
                </a:lnTo>
                <a:lnTo>
                  <a:pt x="89249" y="89249"/>
                </a:lnTo>
                <a:lnTo>
                  <a:pt x="58789" y="124760"/>
                </a:lnTo>
                <a:lnTo>
                  <a:pt x="34008" y="164697"/>
                </a:lnTo>
                <a:lnTo>
                  <a:pt x="15532" y="208434"/>
                </a:lnTo>
                <a:lnTo>
                  <a:pt x="3987" y="255343"/>
                </a:lnTo>
                <a:lnTo>
                  <a:pt x="0" y="304800"/>
                </a:lnTo>
                <a:lnTo>
                  <a:pt x="3987" y="354256"/>
                </a:lnTo>
                <a:lnTo>
                  <a:pt x="15532" y="401165"/>
                </a:lnTo>
                <a:lnTo>
                  <a:pt x="34008" y="444902"/>
                </a:lnTo>
                <a:lnTo>
                  <a:pt x="58789" y="484839"/>
                </a:lnTo>
                <a:lnTo>
                  <a:pt x="89249" y="520350"/>
                </a:lnTo>
                <a:lnTo>
                  <a:pt x="124760" y="550810"/>
                </a:lnTo>
                <a:lnTo>
                  <a:pt x="164697" y="575591"/>
                </a:lnTo>
                <a:lnTo>
                  <a:pt x="208434" y="594067"/>
                </a:lnTo>
                <a:lnTo>
                  <a:pt x="255343" y="605612"/>
                </a:lnTo>
                <a:lnTo>
                  <a:pt x="304800" y="609600"/>
                </a:lnTo>
                <a:lnTo>
                  <a:pt x="354256" y="605612"/>
                </a:lnTo>
                <a:lnTo>
                  <a:pt x="401165" y="594067"/>
                </a:lnTo>
                <a:lnTo>
                  <a:pt x="444902" y="575591"/>
                </a:lnTo>
                <a:lnTo>
                  <a:pt x="484839" y="550810"/>
                </a:lnTo>
                <a:lnTo>
                  <a:pt x="520350" y="520350"/>
                </a:lnTo>
                <a:lnTo>
                  <a:pt x="550810" y="484839"/>
                </a:lnTo>
                <a:lnTo>
                  <a:pt x="575591" y="444902"/>
                </a:lnTo>
                <a:lnTo>
                  <a:pt x="594067" y="401165"/>
                </a:lnTo>
                <a:lnTo>
                  <a:pt x="605612" y="354256"/>
                </a:lnTo>
                <a:lnTo>
                  <a:pt x="609600" y="304800"/>
                </a:lnTo>
                <a:lnTo>
                  <a:pt x="605612" y="255343"/>
                </a:lnTo>
                <a:lnTo>
                  <a:pt x="594067" y="208434"/>
                </a:lnTo>
                <a:lnTo>
                  <a:pt x="575591" y="164697"/>
                </a:lnTo>
                <a:lnTo>
                  <a:pt x="550810" y="124760"/>
                </a:lnTo>
                <a:lnTo>
                  <a:pt x="520350" y="89249"/>
                </a:lnTo>
                <a:lnTo>
                  <a:pt x="484839" y="58789"/>
                </a:lnTo>
                <a:lnTo>
                  <a:pt x="444902" y="34008"/>
                </a:lnTo>
                <a:lnTo>
                  <a:pt x="401165" y="15532"/>
                </a:lnTo>
                <a:lnTo>
                  <a:pt x="354256" y="3987"/>
                </a:lnTo>
                <a:lnTo>
                  <a:pt x="3048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79590" y="6224778"/>
            <a:ext cx="10350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0" dirty="0">
                <a:latin typeface="Arial"/>
                <a:cs typeface="Arial"/>
              </a:rPr>
              <a:t>I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00260" y="5554535"/>
            <a:ext cx="1910080" cy="1152525"/>
            <a:chOff x="2900260" y="5554535"/>
            <a:chExt cx="1910080" cy="1152525"/>
          </a:xfrm>
        </p:grpSpPr>
        <p:sp>
          <p:nvSpPr>
            <p:cNvPr id="16" name="object 16"/>
            <p:cNvSpPr/>
            <p:nvPr/>
          </p:nvSpPr>
          <p:spPr>
            <a:xfrm>
              <a:off x="2905023" y="6092698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43" y="3987"/>
                  </a:lnTo>
                  <a:lnTo>
                    <a:pt x="208434" y="15532"/>
                  </a:lnTo>
                  <a:lnTo>
                    <a:pt x="164697" y="34008"/>
                  </a:lnTo>
                  <a:lnTo>
                    <a:pt x="124760" y="58789"/>
                  </a:lnTo>
                  <a:lnTo>
                    <a:pt x="89249" y="89249"/>
                  </a:lnTo>
                  <a:lnTo>
                    <a:pt x="58789" y="124760"/>
                  </a:lnTo>
                  <a:lnTo>
                    <a:pt x="34008" y="164697"/>
                  </a:lnTo>
                  <a:lnTo>
                    <a:pt x="15532" y="208434"/>
                  </a:lnTo>
                  <a:lnTo>
                    <a:pt x="3987" y="255343"/>
                  </a:lnTo>
                  <a:lnTo>
                    <a:pt x="0" y="304800"/>
                  </a:lnTo>
                  <a:lnTo>
                    <a:pt x="3987" y="354256"/>
                  </a:lnTo>
                  <a:lnTo>
                    <a:pt x="15532" y="401165"/>
                  </a:lnTo>
                  <a:lnTo>
                    <a:pt x="34008" y="444902"/>
                  </a:lnTo>
                  <a:lnTo>
                    <a:pt x="58789" y="484839"/>
                  </a:lnTo>
                  <a:lnTo>
                    <a:pt x="89249" y="520350"/>
                  </a:lnTo>
                  <a:lnTo>
                    <a:pt x="124760" y="550810"/>
                  </a:lnTo>
                  <a:lnTo>
                    <a:pt x="164697" y="575591"/>
                  </a:lnTo>
                  <a:lnTo>
                    <a:pt x="208434" y="594067"/>
                  </a:lnTo>
                  <a:lnTo>
                    <a:pt x="255343" y="605612"/>
                  </a:lnTo>
                  <a:lnTo>
                    <a:pt x="304800" y="609600"/>
                  </a:lnTo>
                  <a:lnTo>
                    <a:pt x="354256" y="605612"/>
                  </a:lnTo>
                  <a:lnTo>
                    <a:pt x="401165" y="594067"/>
                  </a:lnTo>
                  <a:lnTo>
                    <a:pt x="444902" y="575591"/>
                  </a:lnTo>
                  <a:lnTo>
                    <a:pt x="484839" y="550810"/>
                  </a:lnTo>
                  <a:lnTo>
                    <a:pt x="520350" y="520350"/>
                  </a:lnTo>
                  <a:lnTo>
                    <a:pt x="550810" y="484839"/>
                  </a:lnTo>
                  <a:lnTo>
                    <a:pt x="575591" y="444902"/>
                  </a:lnTo>
                  <a:lnTo>
                    <a:pt x="594067" y="401165"/>
                  </a:lnTo>
                  <a:lnTo>
                    <a:pt x="605612" y="354256"/>
                  </a:lnTo>
                  <a:lnTo>
                    <a:pt x="609600" y="304800"/>
                  </a:lnTo>
                  <a:lnTo>
                    <a:pt x="605612" y="255343"/>
                  </a:lnTo>
                  <a:lnTo>
                    <a:pt x="594067" y="208434"/>
                  </a:lnTo>
                  <a:lnTo>
                    <a:pt x="575591" y="164697"/>
                  </a:lnTo>
                  <a:lnTo>
                    <a:pt x="550810" y="124760"/>
                  </a:lnTo>
                  <a:lnTo>
                    <a:pt x="520350" y="89249"/>
                  </a:lnTo>
                  <a:lnTo>
                    <a:pt x="484839" y="58789"/>
                  </a:lnTo>
                  <a:lnTo>
                    <a:pt x="444902" y="34008"/>
                  </a:lnTo>
                  <a:lnTo>
                    <a:pt x="401165" y="15532"/>
                  </a:lnTo>
                  <a:lnTo>
                    <a:pt x="354256" y="3987"/>
                  </a:lnTo>
                  <a:lnTo>
                    <a:pt x="3048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14623" y="6397498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14623" y="5559298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95623" y="5559298"/>
              <a:ext cx="0" cy="838200"/>
            </a:xfrm>
            <a:custGeom>
              <a:avLst/>
              <a:gdLst/>
              <a:ahLst/>
              <a:cxnLst/>
              <a:rect l="l" t="t" r="r" b="b"/>
              <a:pathLst>
                <a:path h="838200">
                  <a:moveTo>
                    <a:pt x="0" y="83820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95623" y="5940298"/>
              <a:ext cx="685800" cy="228600"/>
            </a:xfrm>
            <a:custGeom>
              <a:avLst/>
              <a:gdLst/>
              <a:ahLst/>
              <a:cxnLst/>
              <a:rect l="l" t="t" r="r" b="b"/>
              <a:pathLst>
                <a:path w="685800" h="228600">
                  <a:moveTo>
                    <a:pt x="0" y="0"/>
                  </a:moveTo>
                  <a:lnTo>
                    <a:pt x="685800" y="0"/>
                  </a:lnTo>
                  <a:lnTo>
                    <a:pt x="685800" y="22859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52823" y="6168898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29023" y="6245098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05223" y="6321298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327896" y="1094232"/>
            <a:ext cx="1395095" cy="802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dirty="0">
                <a:latin typeface="Arial"/>
                <a:cs typeface="Arial"/>
              </a:rPr>
              <a:t>kT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~</a:t>
            </a:r>
            <a:r>
              <a:rPr sz="1700" spc="-10" dirty="0">
                <a:latin typeface="Arial"/>
                <a:cs typeface="Arial"/>
              </a:rPr>
              <a:t> 1.5μeV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700" spc="-110" dirty="0">
                <a:latin typeface="Arial"/>
                <a:cs typeface="Arial"/>
              </a:rPr>
              <a:t>Δ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~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1000μeV </a:t>
            </a:r>
            <a:r>
              <a:rPr sz="1700" dirty="0">
                <a:latin typeface="Arial"/>
                <a:cs typeface="Arial"/>
              </a:rPr>
              <a:t>Ec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~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2000μeV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05264" y="5413248"/>
            <a:ext cx="285813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differential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conductance: </a:t>
            </a:r>
            <a:r>
              <a:rPr sz="1800" dirty="0">
                <a:latin typeface="Arial"/>
                <a:cs typeface="Arial"/>
              </a:rPr>
              <a:t>peaks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current</a:t>
            </a:r>
            <a:r>
              <a:rPr sz="1800" spc="-10" dirty="0">
                <a:latin typeface="Arial"/>
                <a:cs typeface="Arial"/>
              </a:rPr>
              <a:t> through </a:t>
            </a:r>
            <a:r>
              <a:rPr sz="1800" dirty="0">
                <a:latin typeface="Arial"/>
                <a:cs typeface="Arial"/>
              </a:rPr>
              <a:t>dot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 changing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0423" y="758698"/>
            <a:ext cx="6110605" cy="3912870"/>
            <a:chOff x="390423" y="758698"/>
            <a:chExt cx="6110605" cy="3912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423" y="758698"/>
              <a:ext cx="6110478" cy="39128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28317" y="950722"/>
              <a:ext cx="852805" cy="3150870"/>
            </a:xfrm>
            <a:custGeom>
              <a:avLst/>
              <a:gdLst/>
              <a:ahLst/>
              <a:cxnLst/>
              <a:rect l="l" t="t" r="r" b="b"/>
              <a:pathLst>
                <a:path w="852805" h="3150870">
                  <a:moveTo>
                    <a:pt x="852677" y="0"/>
                  </a:moveTo>
                  <a:lnTo>
                    <a:pt x="0" y="3150870"/>
                  </a:lnTo>
                </a:path>
              </a:pathLst>
            </a:custGeom>
            <a:ln w="222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47695" y="950722"/>
              <a:ext cx="852805" cy="3150870"/>
            </a:xfrm>
            <a:custGeom>
              <a:avLst/>
              <a:gdLst/>
              <a:ahLst/>
              <a:cxnLst/>
              <a:rect l="l" t="t" r="r" b="b"/>
              <a:pathLst>
                <a:path w="852804" h="3150870">
                  <a:moveTo>
                    <a:pt x="852677" y="0"/>
                  </a:moveTo>
                  <a:lnTo>
                    <a:pt x="0" y="3150870"/>
                  </a:lnTo>
                </a:path>
              </a:pathLst>
            </a:custGeom>
            <a:ln w="222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85717" y="950722"/>
              <a:ext cx="852805" cy="3150870"/>
            </a:xfrm>
            <a:custGeom>
              <a:avLst/>
              <a:gdLst/>
              <a:ahLst/>
              <a:cxnLst/>
              <a:rect l="l" t="t" r="r" b="b"/>
              <a:pathLst>
                <a:path w="852804" h="3150870">
                  <a:moveTo>
                    <a:pt x="852677" y="0"/>
                  </a:moveTo>
                  <a:lnTo>
                    <a:pt x="0" y="3150870"/>
                  </a:lnTo>
                </a:path>
              </a:pathLst>
            </a:custGeom>
            <a:ln w="222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43101" y="950722"/>
              <a:ext cx="1874520" cy="2981960"/>
            </a:xfrm>
            <a:custGeom>
              <a:avLst/>
              <a:gdLst/>
              <a:ahLst/>
              <a:cxnLst/>
              <a:rect l="l" t="t" r="r" b="b"/>
              <a:pathLst>
                <a:path w="1874520" h="2981960">
                  <a:moveTo>
                    <a:pt x="0" y="0"/>
                  </a:moveTo>
                  <a:lnTo>
                    <a:pt x="1874520" y="2981706"/>
                  </a:lnTo>
                </a:path>
              </a:pathLst>
            </a:custGeom>
            <a:ln w="222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81123" y="950722"/>
              <a:ext cx="2302510" cy="2981960"/>
            </a:xfrm>
            <a:custGeom>
              <a:avLst/>
              <a:gdLst/>
              <a:ahLst/>
              <a:cxnLst/>
              <a:rect l="l" t="t" r="r" b="b"/>
              <a:pathLst>
                <a:path w="2302510" h="2981960">
                  <a:moveTo>
                    <a:pt x="0" y="0"/>
                  </a:moveTo>
                  <a:lnTo>
                    <a:pt x="2302002" y="2981706"/>
                  </a:lnTo>
                </a:path>
              </a:pathLst>
            </a:custGeom>
            <a:ln w="25399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9071" y="950722"/>
              <a:ext cx="1619250" cy="2554605"/>
            </a:xfrm>
            <a:custGeom>
              <a:avLst/>
              <a:gdLst/>
              <a:ahLst/>
              <a:cxnLst/>
              <a:rect l="l" t="t" r="r" b="b"/>
              <a:pathLst>
                <a:path w="1619250" h="2554604">
                  <a:moveTo>
                    <a:pt x="1619250" y="255422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38394" y="2313178"/>
              <a:ext cx="511809" cy="1788795"/>
            </a:xfrm>
            <a:custGeom>
              <a:avLst/>
              <a:gdLst/>
              <a:ahLst/>
              <a:cxnLst/>
              <a:rect l="l" t="t" r="r" b="b"/>
              <a:pathLst>
                <a:path w="511810" h="1788795">
                  <a:moveTo>
                    <a:pt x="0" y="1788413"/>
                  </a:moveTo>
                  <a:lnTo>
                    <a:pt x="511301" y="0"/>
                  </a:lnTo>
                </a:path>
              </a:pathLst>
            </a:custGeom>
            <a:ln w="254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66467" y="1434592"/>
              <a:ext cx="1108710" cy="2300605"/>
            </a:xfrm>
            <a:custGeom>
              <a:avLst/>
              <a:gdLst/>
              <a:ahLst/>
              <a:cxnLst/>
              <a:rect l="l" t="t" r="r" b="b"/>
              <a:pathLst>
                <a:path w="1108710" h="2300604">
                  <a:moveTo>
                    <a:pt x="1108710" y="1022604"/>
                  </a:moveTo>
                  <a:lnTo>
                    <a:pt x="256031" y="0"/>
                  </a:lnTo>
                  <a:lnTo>
                    <a:pt x="0" y="1107948"/>
                  </a:lnTo>
                  <a:lnTo>
                    <a:pt x="767334" y="2300478"/>
                  </a:lnTo>
                  <a:lnTo>
                    <a:pt x="1108710" y="1022604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66467" y="1434592"/>
              <a:ext cx="1108710" cy="2300605"/>
            </a:xfrm>
            <a:custGeom>
              <a:avLst/>
              <a:gdLst/>
              <a:ahLst/>
              <a:cxnLst/>
              <a:rect l="l" t="t" r="r" b="b"/>
              <a:pathLst>
                <a:path w="1108710" h="2300604">
                  <a:moveTo>
                    <a:pt x="256031" y="0"/>
                  </a:moveTo>
                  <a:lnTo>
                    <a:pt x="1108710" y="1022604"/>
                  </a:lnTo>
                  <a:lnTo>
                    <a:pt x="767334" y="2300478"/>
                  </a:lnTo>
                  <a:lnTo>
                    <a:pt x="0" y="1107948"/>
                  </a:lnTo>
                  <a:lnTo>
                    <a:pt x="256031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dirty="0"/>
              <a:t>Coulomb</a:t>
            </a:r>
            <a:r>
              <a:rPr spc="-125" dirty="0"/>
              <a:t> </a:t>
            </a:r>
            <a:r>
              <a:rPr spc="-10" dirty="0"/>
              <a:t>Diamonds</a:t>
            </a:r>
          </a:p>
        </p:txBody>
      </p:sp>
      <p:sp>
        <p:nvSpPr>
          <p:cNvPr id="14" name="object 14"/>
          <p:cNvSpPr/>
          <p:nvPr/>
        </p:nvSpPr>
        <p:spPr>
          <a:xfrm>
            <a:off x="314223" y="680974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6619760" y="4016248"/>
            <a:ext cx="2094230" cy="2092960"/>
            <a:chOff x="6619760" y="4016248"/>
            <a:chExt cx="2094230" cy="2092960"/>
          </a:xfrm>
        </p:grpSpPr>
        <p:sp>
          <p:nvSpPr>
            <p:cNvPr id="16" name="object 16"/>
            <p:cNvSpPr/>
            <p:nvPr/>
          </p:nvSpPr>
          <p:spPr>
            <a:xfrm>
              <a:off x="6640334" y="5405374"/>
              <a:ext cx="684530" cy="685800"/>
            </a:xfrm>
            <a:custGeom>
              <a:avLst/>
              <a:gdLst/>
              <a:ahLst/>
              <a:cxnLst/>
              <a:rect l="l" t="t" r="r" b="b"/>
              <a:pathLst>
                <a:path w="684529" h="685800">
                  <a:moveTo>
                    <a:pt x="684276" y="685800"/>
                  </a:moveTo>
                  <a:lnTo>
                    <a:pt x="684276" y="0"/>
                  </a:lnTo>
                  <a:lnTo>
                    <a:pt x="0" y="0"/>
                  </a:lnTo>
                  <a:lnTo>
                    <a:pt x="0" y="685800"/>
                  </a:lnTo>
                  <a:lnTo>
                    <a:pt x="684276" y="68580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40334" y="5405374"/>
              <a:ext cx="684530" cy="685800"/>
            </a:xfrm>
            <a:custGeom>
              <a:avLst/>
              <a:gdLst/>
              <a:ahLst/>
              <a:cxnLst/>
              <a:rect l="l" t="t" r="r" b="b"/>
              <a:pathLst>
                <a:path w="684529" h="685800">
                  <a:moveTo>
                    <a:pt x="0" y="0"/>
                  </a:moveTo>
                  <a:lnTo>
                    <a:pt x="0" y="685800"/>
                  </a:lnTo>
                  <a:lnTo>
                    <a:pt x="684276" y="685800"/>
                  </a:lnTo>
                  <a:lnTo>
                    <a:pt x="684276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24610" y="4036822"/>
              <a:ext cx="0" cy="2054860"/>
            </a:xfrm>
            <a:custGeom>
              <a:avLst/>
              <a:gdLst/>
              <a:ahLst/>
              <a:cxnLst/>
              <a:rect l="l" t="t" r="r" b="b"/>
              <a:pathLst>
                <a:path h="2054860">
                  <a:moveTo>
                    <a:pt x="0" y="0"/>
                  </a:moveTo>
                  <a:lnTo>
                    <a:pt x="0" y="2054352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10410" y="4035298"/>
              <a:ext cx="0" cy="2054860"/>
            </a:xfrm>
            <a:custGeom>
              <a:avLst/>
              <a:gdLst/>
              <a:ahLst/>
              <a:cxnLst/>
              <a:rect l="l" t="t" r="r" b="b"/>
              <a:pathLst>
                <a:path h="2054860">
                  <a:moveTo>
                    <a:pt x="0" y="0"/>
                  </a:moveTo>
                  <a:lnTo>
                    <a:pt x="0" y="2054352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10410" y="5063998"/>
              <a:ext cx="685800" cy="1027430"/>
            </a:xfrm>
            <a:custGeom>
              <a:avLst/>
              <a:gdLst/>
              <a:ahLst/>
              <a:cxnLst/>
              <a:rect l="l" t="t" r="r" b="b"/>
              <a:pathLst>
                <a:path w="685800" h="1027429">
                  <a:moveTo>
                    <a:pt x="685800" y="1027176"/>
                  </a:moveTo>
                  <a:lnTo>
                    <a:pt x="685800" y="0"/>
                  </a:lnTo>
                  <a:lnTo>
                    <a:pt x="0" y="0"/>
                  </a:lnTo>
                  <a:lnTo>
                    <a:pt x="0" y="1027176"/>
                  </a:lnTo>
                  <a:lnTo>
                    <a:pt x="685800" y="1027176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10410" y="5063998"/>
              <a:ext cx="685800" cy="1027430"/>
            </a:xfrm>
            <a:custGeom>
              <a:avLst/>
              <a:gdLst/>
              <a:ahLst/>
              <a:cxnLst/>
              <a:rect l="l" t="t" r="r" b="b"/>
              <a:pathLst>
                <a:path w="685800" h="1027429">
                  <a:moveTo>
                    <a:pt x="0" y="0"/>
                  </a:moveTo>
                  <a:lnTo>
                    <a:pt x="0" y="1027176"/>
                  </a:lnTo>
                  <a:lnTo>
                    <a:pt x="685800" y="1027176"/>
                  </a:lnTo>
                  <a:lnTo>
                    <a:pt x="685800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38810" y="4035298"/>
              <a:ext cx="2056130" cy="2054860"/>
            </a:xfrm>
            <a:custGeom>
              <a:avLst/>
              <a:gdLst/>
              <a:ahLst/>
              <a:cxnLst/>
              <a:rect l="l" t="t" r="r" b="b"/>
              <a:pathLst>
                <a:path w="2056129" h="2054860">
                  <a:moveTo>
                    <a:pt x="0" y="0"/>
                  </a:moveTo>
                  <a:lnTo>
                    <a:pt x="0" y="2054352"/>
                  </a:lnTo>
                  <a:lnTo>
                    <a:pt x="2055876" y="2054352"/>
                  </a:lnTo>
                  <a:lnTo>
                    <a:pt x="2055876" y="0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61008" y="5406898"/>
              <a:ext cx="411480" cy="0"/>
            </a:xfrm>
            <a:custGeom>
              <a:avLst/>
              <a:gdLst/>
              <a:ahLst/>
              <a:cxnLst/>
              <a:rect l="l" t="t" r="r" b="b"/>
              <a:pathLst>
                <a:path w="411479">
                  <a:moveTo>
                    <a:pt x="0" y="0"/>
                  </a:moveTo>
                  <a:lnTo>
                    <a:pt x="41148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5610" y="5344985"/>
              <a:ext cx="106299" cy="10629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983996" y="5092204"/>
              <a:ext cx="1220470" cy="304800"/>
            </a:xfrm>
            <a:custGeom>
              <a:avLst/>
              <a:gdLst/>
              <a:ahLst/>
              <a:cxnLst/>
              <a:rect l="l" t="t" r="r" b="b"/>
              <a:pathLst>
                <a:path w="1220470" h="304800">
                  <a:moveTo>
                    <a:pt x="633222" y="174498"/>
                  </a:moveTo>
                  <a:lnTo>
                    <a:pt x="609600" y="151638"/>
                  </a:lnTo>
                  <a:lnTo>
                    <a:pt x="598170" y="140208"/>
                  </a:lnTo>
                  <a:lnTo>
                    <a:pt x="559130" y="106807"/>
                  </a:lnTo>
                  <a:lnTo>
                    <a:pt x="517944" y="80797"/>
                  </a:lnTo>
                  <a:lnTo>
                    <a:pt x="474014" y="63563"/>
                  </a:lnTo>
                  <a:lnTo>
                    <a:pt x="426783" y="56489"/>
                  </a:lnTo>
                  <a:lnTo>
                    <a:pt x="375666" y="60960"/>
                  </a:lnTo>
                  <a:lnTo>
                    <a:pt x="304393" y="82677"/>
                  </a:lnTo>
                  <a:lnTo>
                    <a:pt x="258521" y="100888"/>
                  </a:lnTo>
                  <a:lnTo>
                    <a:pt x="213448" y="121069"/>
                  </a:lnTo>
                  <a:lnTo>
                    <a:pt x="168935" y="142633"/>
                  </a:lnTo>
                  <a:lnTo>
                    <a:pt x="124777" y="164973"/>
                  </a:lnTo>
                  <a:lnTo>
                    <a:pt x="80733" y="187477"/>
                  </a:lnTo>
                  <a:lnTo>
                    <a:pt x="64008" y="195834"/>
                  </a:lnTo>
                  <a:lnTo>
                    <a:pt x="84582" y="172974"/>
                  </a:lnTo>
                  <a:lnTo>
                    <a:pt x="88392" y="169164"/>
                  </a:lnTo>
                  <a:lnTo>
                    <a:pt x="88392" y="163068"/>
                  </a:lnTo>
                  <a:lnTo>
                    <a:pt x="84582" y="159258"/>
                  </a:lnTo>
                  <a:lnTo>
                    <a:pt x="80733" y="156210"/>
                  </a:lnTo>
                  <a:lnTo>
                    <a:pt x="74676" y="156210"/>
                  </a:lnTo>
                  <a:lnTo>
                    <a:pt x="70866" y="160020"/>
                  </a:lnTo>
                  <a:lnTo>
                    <a:pt x="0" y="238506"/>
                  </a:lnTo>
                  <a:lnTo>
                    <a:pt x="18288" y="237705"/>
                  </a:lnTo>
                  <a:lnTo>
                    <a:pt x="104394" y="233959"/>
                  </a:lnTo>
                  <a:lnTo>
                    <a:pt x="105156" y="233934"/>
                  </a:lnTo>
                  <a:lnTo>
                    <a:pt x="109728" y="233273"/>
                  </a:lnTo>
                  <a:lnTo>
                    <a:pt x="110490" y="233172"/>
                  </a:lnTo>
                  <a:lnTo>
                    <a:pt x="114300" y="229362"/>
                  </a:lnTo>
                  <a:lnTo>
                    <a:pt x="114300" y="218694"/>
                  </a:lnTo>
                  <a:lnTo>
                    <a:pt x="109728" y="214122"/>
                  </a:lnTo>
                  <a:lnTo>
                    <a:pt x="105156" y="214769"/>
                  </a:lnTo>
                  <a:lnTo>
                    <a:pt x="104394" y="214884"/>
                  </a:lnTo>
                  <a:lnTo>
                    <a:pt x="66624" y="216281"/>
                  </a:lnTo>
                  <a:lnTo>
                    <a:pt x="45720" y="217055"/>
                  </a:lnTo>
                  <a:lnTo>
                    <a:pt x="64008" y="216369"/>
                  </a:lnTo>
                  <a:lnTo>
                    <a:pt x="66624" y="216281"/>
                  </a:lnTo>
                  <a:lnTo>
                    <a:pt x="134848" y="180975"/>
                  </a:lnTo>
                  <a:lnTo>
                    <a:pt x="180746" y="157797"/>
                  </a:lnTo>
                  <a:lnTo>
                    <a:pt x="227241" y="135572"/>
                  </a:lnTo>
                  <a:lnTo>
                    <a:pt x="274104" y="115062"/>
                  </a:lnTo>
                  <a:lnTo>
                    <a:pt x="321106" y="97040"/>
                  </a:lnTo>
                  <a:lnTo>
                    <a:pt x="368046" y="82296"/>
                  </a:lnTo>
                  <a:lnTo>
                    <a:pt x="445147" y="77254"/>
                  </a:lnTo>
                  <a:lnTo>
                    <a:pt x="495604" y="91160"/>
                  </a:lnTo>
                  <a:lnTo>
                    <a:pt x="541718" y="117386"/>
                  </a:lnTo>
                  <a:lnTo>
                    <a:pt x="584454" y="153924"/>
                  </a:lnTo>
                  <a:lnTo>
                    <a:pt x="596646" y="165354"/>
                  </a:lnTo>
                  <a:lnTo>
                    <a:pt x="619506" y="188214"/>
                  </a:lnTo>
                  <a:lnTo>
                    <a:pt x="633222" y="174498"/>
                  </a:lnTo>
                  <a:close/>
                </a:path>
                <a:path w="1220470" h="304800">
                  <a:moveTo>
                    <a:pt x="1219949" y="76200"/>
                  </a:moveTo>
                  <a:lnTo>
                    <a:pt x="1181849" y="0"/>
                  </a:lnTo>
                  <a:lnTo>
                    <a:pt x="1143749" y="76200"/>
                  </a:lnTo>
                  <a:lnTo>
                    <a:pt x="1177277" y="76200"/>
                  </a:lnTo>
                  <a:lnTo>
                    <a:pt x="1177277" y="228600"/>
                  </a:lnTo>
                  <a:lnTo>
                    <a:pt x="1143749" y="228600"/>
                  </a:lnTo>
                  <a:lnTo>
                    <a:pt x="1177277" y="295656"/>
                  </a:lnTo>
                  <a:lnTo>
                    <a:pt x="1181849" y="304800"/>
                  </a:lnTo>
                  <a:lnTo>
                    <a:pt x="1186421" y="295656"/>
                  </a:lnTo>
                  <a:lnTo>
                    <a:pt x="1219949" y="228600"/>
                  </a:lnTo>
                  <a:lnTo>
                    <a:pt x="1186421" y="228600"/>
                  </a:lnTo>
                  <a:lnTo>
                    <a:pt x="1186421" y="76200"/>
                  </a:lnTo>
                  <a:lnTo>
                    <a:pt x="1219949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996122" y="5100828"/>
            <a:ext cx="7054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Times New Roman"/>
                <a:cs typeface="Times New Roman"/>
              </a:rPr>
              <a:t>-</a:t>
            </a:r>
            <a:r>
              <a:rPr sz="1400" spc="-20" dirty="0">
                <a:latin typeface="Times New Roman"/>
                <a:cs typeface="Times New Roman"/>
              </a:rPr>
              <a:t>eV</a:t>
            </a:r>
            <a:r>
              <a:rPr sz="1350" spc="-30" baseline="-24691" dirty="0">
                <a:latin typeface="Times New Roman"/>
                <a:cs typeface="Times New Roman"/>
              </a:rPr>
              <a:t>SD</a:t>
            </a:r>
            <a:endParaRPr sz="1350" baseline="-24691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785633" y="5150104"/>
            <a:ext cx="312420" cy="180340"/>
          </a:xfrm>
          <a:custGeom>
            <a:avLst/>
            <a:gdLst/>
            <a:ahLst/>
            <a:cxnLst/>
            <a:rect l="l" t="t" r="r" b="b"/>
            <a:pathLst>
              <a:path w="312420" h="180339">
                <a:moveTo>
                  <a:pt x="60197" y="85344"/>
                </a:moveTo>
                <a:lnTo>
                  <a:pt x="57911" y="80010"/>
                </a:lnTo>
                <a:lnTo>
                  <a:pt x="53339" y="77724"/>
                </a:lnTo>
                <a:lnTo>
                  <a:pt x="48005" y="75438"/>
                </a:lnTo>
                <a:lnTo>
                  <a:pt x="42671" y="77724"/>
                </a:lnTo>
                <a:lnTo>
                  <a:pt x="40385" y="83058"/>
                </a:lnTo>
                <a:lnTo>
                  <a:pt x="0" y="179832"/>
                </a:lnTo>
                <a:lnTo>
                  <a:pt x="10667" y="175581"/>
                </a:lnTo>
                <a:lnTo>
                  <a:pt x="10667" y="156210"/>
                </a:lnTo>
                <a:lnTo>
                  <a:pt x="18287" y="148590"/>
                </a:lnTo>
                <a:lnTo>
                  <a:pt x="45628" y="119631"/>
                </a:lnTo>
                <a:lnTo>
                  <a:pt x="60197" y="85344"/>
                </a:lnTo>
                <a:close/>
              </a:path>
              <a:path w="312420" h="180339">
                <a:moveTo>
                  <a:pt x="45628" y="119631"/>
                </a:moveTo>
                <a:lnTo>
                  <a:pt x="18287" y="148590"/>
                </a:lnTo>
                <a:lnTo>
                  <a:pt x="10667" y="156210"/>
                </a:lnTo>
                <a:lnTo>
                  <a:pt x="13715" y="159088"/>
                </a:lnTo>
                <a:lnTo>
                  <a:pt x="13715" y="153924"/>
                </a:lnTo>
                <a:lnTo>
                  <a:pt x="34692" y="145408"/>
                </a:lnTo>
                <a:lnTo>
                  <a:pt x="45628" y="119631"/>
                </a:lnTo>
                <a:close/>
              </a:path>
              <a:path w="312420" h="180339">
                <a:moveTo>
                  <a:pt x="105155" y="133350"/>
                </a:moveTo>
                <a:lnTo>
                  <a:pt x="102869" y="128016"/>
                </a:lnTo>
                <a:lnTo>
                  <a:pt x="100583" y="123444"/>
                </a:lnTo>
                <a:lnTo>
                  <a:pt x="95249" y="121158"/>
                </a:lnTo>
                <a:lnTo>
                  <a:pt x="90677" y="122682"/>
                </a:lnTo>
                <a:lnTo>
                  <a:pt x="55350" y="137022"/>
                </a:lnTo>
                <a:lnTo>
                  <a:pt x="32003" y="161544"/>
                </a:lnTo>
                <a:lnTo>
                  <a:pt x="24383" y="169164"/>
                </a:lnTo>
                <a:lnTo>
                  <a:pt x="10667" y="156210"/>
                </a:lnTo>
                <a:lnTo>
                  <a:pt x="10667" y="175581"/>
                </a:lnTo>
                <a:lnTo>
                  <a:pt x="97535" y="140970"/>
                </a:lnTo>
                <a:lnTo>
                  <a:pt x="102107" y="138684"/>
                </a:lnTo>
                <a:lnTo>
                  <a:pt x="105155" y="133350"/>
                </a:lnTo>
                <a:close/>
              </a:path>
              <a:path w="312420" h="180339">
                <a:moveTo>
                  <a:pt x="34692" y="145408"/>
                </a:moveTo>
                <a:lnTo>
                  <a:pt x="13715" y="153924"/>
                </a:lnTo>
                <a:lnTo>
                  <a:pt x="25907" y="166116"/>
                </a:lnTo>
                <a:lnTo>
                  <a:pt x="34692" y="145408"/>
                </a:lnTo>
                <a:close/>
              </a:path>
              <a:path w="312420" h="180339">
                <a:moveTo>
                  <a:pt x="55350" y="137022"/>
                </a:moveTo>
                <a:lnTo>
                  <a:pt x="34692" y="145408"/>
                </a:lnTo>
                <a:lnTo>
                  <a:pt x="25907" y="166116"/>
                </a:lnTo>
                <a:lnTo>
                  <a:pt x="13715" y="153924"/>
                </a:lnTo>
                <a:lnTo>
                  <a:pt x="13715" y="159088"/>
                </a:lnTo>
                <a:lnTo>
                  <a:pt x="24383" y="169164"/>
                </a:lnTo>
                <a:lnTo>
                  <a:pt x="32003" y="161544"/>
                </a:lnTo>
                <a:lnTo>
                  <a:pt x="55350" y="137022"/>
                </a:lnTo>
                <a:close/>
              </a:path>
              <a:path w="312420" h="180339">
                <a:moveTo>
                  <a:pt x="312419" y="118872"/>
                </a:moveTo>
                <a:lnTo>
                  <a:pt x="295655" y="84582"/>
                </a:lnTo>
                <a:lnTo>
                  <a:pt x="255812" y="24207"/>
                </a:lnTo>
                <a:lnTo>
                  <a:pt x="192023" y="0"/>
                </a:lnTo>
                <a:lnTo>
                  <a:pt x="185927" y="762"/>
                </a:lnTo>
                <a:lnTo>
                  <a:pt x="137113" y="31157"/>
                </a:lnTo>
                <a:lnTo>
                  <a:pt x="94164" y="69580"/>
                </a:lnTo>
                <a:lnTo>
                  <a:pt x="53662" y="111122"/>
                </a:lnTo>
                <a:lnTo>
                  <a:pt x="34692" y="145408"/>
                </a:lnTo>
                <a:lnTo>
                  <a:pt x="55350" y="137022"/>
                </a:lnTo>
                <a:lnTo>
                  <a:pt x="65989" y="125848"/>
                </a:lnTo>
                <a:lnTo>
                  <a:pt x="106437" y="84081"/>
                </a:lnTo>
                <a:lnTo>
                  <a:pt x="149291" y="45613"/>
                </a:lnTo>
                <a:lnTo>
                  <a:pt x="190499" y="19812"/>
                </a:lnTo>
                <a:lnTo>
                  <a:pt x="194309" y="18288"/>
                </a:lnTo>
                <a:lnTo>
                  <a:pt x="198881" y="18288"/>
                </a:lnTo>
                <a:lnTo>
                  <a:pt x="247945" y="43872"/>
                </a:lnTo>
                <a:lnTo>
                  <a:pt x="278891" y="93726"/>
                </a:lnTo>
                <a:lnTo>
                  <a:pt x="295655" y="127254"/>
                </a:lnTo>
                <a:lnTo>
                  <a:pt x="312419" y="118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847623" y="5376418"/>
            <a:ext cx="1601470" cy="1240155"/>
            <a:chOff x="847623" y="5376418"/>
            <a:chExt cx="1601470" cy="1240155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7623" y="5376418"/>
              <a:ext cx="1601381" cy="123977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23823" y="6549898"/>
              <a:ext cx="158750" cy="0"/>
            </a:xfrm>
            <a:custGeom>
              <a:avLst/>
              <a:gdLst/>
              <a:ahLst/>
              <a:cxnLst/>
              <a:rect l="l" t="t" r="r" b="b"/>
              <a:pathLst>
                <a:path w="158750">
                  <a:moveTo>
                    <a:pt x="0" y="0"/>
                  </a:moveTo>
                  <a:lnTo>
                    <a:pt x="158496" y="0"/>
                  </a:lnTo>
                </a:path>
              </a:pathLst>
            </a:custGeom>
            <a:ln w="2222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50918" y="6302500"/>
            <a:ext cx="450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FF00"/>
                </a:solidFill>
                <a:latin typeface="Times New Roman"/>
                <a:cs typeface="Times New Roman"/>
              </a:rPr>
              <a:t>200nm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079802" y="5496064"/>
            <a:ext cx="829944" cy="965200"/>
          </a:xfrm>
          <a:custGeom>
            <a:avLst/>
            <a:gdLst/>
            <a:ahLst/>
            <a:cxnLst/>
            <a:rect l="l" t="t" r="r" b="b"/>
            <a:pathLst>
              <a:path w="829944" h="965200">
                <a:moveTo>
                  <a:pt x="829779" y="901446"/>
                </a:moveTo>
                <a:lnTo>
                  <a:pt x="828255" y="898398"/>
                </a:lnTo>
                <a:lnTo>
                  <a:pt x="825207" y="896874"/>
                </a:lnTo>
                <a:lnTo>
                  <a:pt x="126174" y="896874"/>
                </a:lnTo>
                <a:lnTo>
                  <a:pt x="126466" y="895477"/>
                </a:lnTo>
                <a:lnTo>
                  <a:pt x="111899" y="860361"/>
                </a:lnTo>
                <a:lnTo>
                  <a:pt x="76161" y="838962"/>
                </a:lnTo>
                <a:lnTo>
                  <a:pt x="63207" y="838200"/>
                </a:lnTo>
                <a:lnTo>
                  <a:pt x="50253" y="838962"/>
                </a:lnTo>
                <a:lnTo>
                  <a:pt x="14630" y="860183"/>
                </a:lnTo>
                <a:lnTo>
                  <a:pt x="0" y="895007"/>
                </a:lnTo>
                <a:lnTo>
                  <a:pt x="7442" y="932103"/>
                </a:lnTo>
                <a:lnTo>
                  <a:pt x="38061" y="960120"/>
                </a:lnTo>
                <a:lnTo>
                  <a:pt x="50253" y="963930"/>
                </a:lnTo>
                <a:lnTo>
                  <a:pt x="58635" y="964412"/>
                </a:lnTo>
                <a:lnTo>
                  <a:pt x="63207" y="964692"/>
                </a:lnTo>
                <a:lnTo>
                  <a:pt x="76161" y="963930"/>
                </a:lnTo>
                <a:lnTo>
                  <a:pt x="87591" y="960120"/>
                </a:lnTo>
                <a:lnTo>
                  <a:pt x="118732" y="932624"/>
                </a:lnTo>
                <a:lnTo>
                  <a:pt x="124269" y="906018"/>
                </a:lnTo>
                <a:lnTo>
                  <a:pt x="825207" y="906018"/>
                </a:lnTo>
                <a:lnTo>
                  <a:pt x="828255" y="904494"/>
                </a:lnTo>
                <a:lnTo>
                  <a:pt x="829779" y="901446"/>
                </a:lnTo>
                <a:close/>
              </a:path>
              <a:path w="829944" h="965200">
                <a:moveTo>
                  <a:pt x="829779" y="63246"/>
                </a:moveTo>
                <a:lnTo>
                  <a:pt x="828255" y="60198"/>
                </a:lnTo>
                <a:lnTo>
                  <a:pt x="825207" y="58674"/>
                </a:lnTo>
                <a:lnTo>
                  <a:pt x="126174" y="58674"/>
                </a:lnTo>
                <a:lnTo>
                  <a:pt x="126466" y="57277"/>
                </a:lnTo>
                <a:lnTo>
                  <a:pt x="111899" y="22161"/>
                </a:lnTo>
                <a:lnTo>
                  <a:pt x="76161" y="762"/>
                </a:lnTo>
                <a:lnTo>
                  <a:pt x="63207" y="0"/>
                </a:lnTo>
                <a:lnTo>
                  <a:pt x="50253" y="762"/>
                </a:lnTo>
                <a:lnTo>
                  <a:pt x="14630" y="21983"/>
                </a:lnTo>
                <a:lnTo>
                  <a:pt x="0" y="56807"/>
                </a:lnTo>
                <a:lnTo>
                  <a:pt x="7442" y="93903"/>
                </a:lnTo>
                <a:lnTo>
                  <a:pt x="38061" y="121920"/>
                </a:lnTo>
                <a:lnTo>
                  <a:pt x="50253" y="125730"/>
                </a:lnTo>
                <a:lnTo>
                  <a:pt x="58635" y="126212"/>
                </a:lnTo>
                <a:lnTo>
                  <a:pt x="63207" y="126492"/>
                </a:lnTo>
                <a:lnTo>
                  <a:pt x="76161" y="125730"/>
                </a:lnTo>
                <a:lnTo>
                  <a:pt x="87591" y="121920"/>
                </a:lnTo>
                <a:lnTo>
                  <a:pt x="118732" y="94424"/>
                </a:lnTo>
                <a:lnTo>
                  <a:pt x="124269" y="67818"/>
                </a:lnTo>
                <a:lnTo>
                  <a:pt x="825207" y="67818"/>
                </a:lnTo>
                <a:lnTo>
                  <a:pt x="828255" y="66294"/>
                </a:lnTo>
                <a:lnTo>
                  <a:pt x="829779" y="632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020840" y="5487162"/>
            <a:ext cx="440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-37" baseline="15432" dirty="0">
                <a:latin typeface="Arial"/>
                <a:cs typeface="Arial"/>
              </a:rPr>
              <a:t>V</a:t>
            </a:r>
            <a:r>
              <a:rPr sz="1200" spc="-25" dirty="0">
                <a:latin typeface="Arial"/>
                <a:cs typeface="Arial"/>
              </a:rPr>
              <a:t>SD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905023" y="52705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43" y="3987"/>
                </a:lnTo>
                <a:lnTo>
                  <a:pt x="208434" y="15532"/>
                </a:lnTo>
                <a:lnTo>
                  <a:pt x="164697" y="34008"/>
                </a:lnTo>
                <a:lnTo>
                  <a:pt x="124760" y="58789"/>
                </a:lnTo>
                <a:lnTo>
                  <a:pt x="89249" y="89249"/>
                </a:lnTo>
                <a:lnTo>
                  <a:pt x="58789" y="124760"/>
                </a:lnTo>
                <a:lnTo>
                  <a:pt x="34008" y="164697"/>
                </a:lnTo>
                <a:lnTo>
                  <a:pt x="15532" y="208434"/>
                </a:lnTo>
                <a:lnTo>
                  <a:pt x="3987" y="255343"/>
                </a:lnTo>
                <a:lnTo>
                  <a:pt x="0" y="304800"/>
                </a:lnTo>
                <a:lnTo>
                  <a:pt x="3987" y="354256"/>
                </a:lnTo>
                <a:lnTo>
                  <a:pt x="15532" y="401165"/>
                </a:lnTo>
                <a:lnTo>
                  <a:pt x="34008" y="444902"/>
                </a:lnTo>
                <a:lnTo>
                  <a:pt x="58789" y="484839"/>
                </a:lnTo>
                <a:lnTo>
                  <a:pt x="89249" y="520350"/>
                </a:lnTo>
                <a:lnTo>
                  <a:pt x="124760" y="550810"/>
                </a:lnTo>
                <a:lnTo>
                  <a:pt x="164697" y="575591"/>
                </a:lnTo>
                <a:lnTo>
                  <a:pt x="208434" y="594067"/>
                </a:lnTo>
                <a:lnTo>
                  <a:pt x="255343" y="605612"/>
                </a:lnTo>
                <a:lnTo>
                  <a:pt x="304800" y="609600"/>
                </a:lnTo>
                <a:lnTo>
                  <a:pt x="354256" y="605612"/>
                </a:lnTo>
                <a:lnTo>
                  <a:pt x="401165" y="594067"/>
                </a:lnTo>
                <a:lnTo>
                  <a:pt x="444902" y="575591"/>
                </a:lnTo>
                <a:lnTo>
                  <a:pt x="484839" y="550810"/>
                </a:lnTo>
                <a:lnTo>
                  <a:pt x="520350" y="520350"/>
                </a:lnTo>
                <a:lnTo>
                  <a:pt x="550810" y="484839"/>
                </a:lnTo>
                <a:lnTo>
                  <a:pt x="575591" y="444902"/>
                </a:lnTo>
                <a:lnTo>
                  <a:pt x="594067" y="401165"/>
                </a:lnTo>
                <a:lnTo>
                  <a:pt x="605612" y="354256"/>
                </a:lnTo>
                <a:lnTo>
                  <a:pt x="609600" y="304800"/>
                </a:lnTo>
                <a:lnTo>
                  <a:pt x="605612" y="255343"/>
                </a:lnTo>
                <a:lnTo>
                  <a:pt x="594067" y="208434"/>
                </a:lnTo>
                <a:lnTo>
                  <a:pt x="575591" y="164697"/>
                </a:lnTo>
                <a:lnTo>
                  <a:pt x="550810" y="124760"/>
                </a:lnTo>
                <a:lnTo>
                  <a:pt x="520350" y="89249"/>
                </a:lnTo>
                <a:lnTo>
                  <a:pt x="484839" y="58789"/>
                </a:lnTo>
                <a:lnTo>
                  <a:pt x="444902" y="34008"/>
                </a:lnTo>
                <a:lnTo>
                  <a:pt x="401165" y="15532"/>
                </a:lnTo>
                <a:lnTo>
                  <a:pt x="354256" y="3987"/>
                </a:lnTo>
                <a:lnTo>
                  <a:pt x="3048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179590" y="6224778"/>
            <a:ext cx="10350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0" dirty="0">
                <a:latin typeface="Arial"/>
                <a:cs typeface="Arial"/>
              </a:rPr>
              <a:t>I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900260" y="5554535"/>
            <a:ext cx="1910080" cy="1152525"/>
            <a:chOff x="2900260" y="5554535"/>
            <a:chExt cx="1910080" cy="1152525"/>
          </a:xfrm>
        </p:grpSpPr>
        <p:sp>
          <p:nvSpPr>
            <p:cNvPr id="37" name="object 37"/>
            <p:cNvSpPr/>
            <p:nvPr/>
          </p:nvSpPr>
          <p:spPr>
            <a:xfrm>
              <a:off x="2905023" y="6092698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43" y="3987"/>
                  </a:lnTo>
                  <a:lnTo>
                    <a:pt x="208434" y="15532"/>
                  </a:lnTo>
                  <a:lnTo>
                    <a:pt x="164697" y="34008"/>
                  </a:lnTo>
                  <a:lnTo>
                    <a:pt x="124760" y="58789"/>
                  </a:lnTo>
                  <a:lnTo>
                    <a:pt x="89249" y="89249"/>
                  </a:lnTo>
                  <a:lnTo>
                    <a:pt x="58789" y="124760"/>
                  </a:lnTo>
                  <a:lnTo>
                    <a:pt x="34008" y="164697"/>
                  </a:lnTo>
                  <a:lnTo>
                    <a:pt x="15532" y="208434"/>
                  </a:lnTo>
                  <a:lnTo>
                    <a:pt x="3987" y="255343"/>
                  </a:lnTo>
                  <a:lnTo>
                    <a:pt x="0" y="304800"/>
                  </a:lnTo>
                  <a:lnTo>
                    <a:pt x="3987" y="354256"/>
                  </a:lnTo>
                  <a:lnTo>
                    <a:pt x="15532" y="401165"/>
                  </a:lnTo>
                  <a:lnTo>
                    <a:pt x="34008" y="444902"/>
                  </a:lnTo>
                  <a:lnTo>
                    <a:pt x="58789" y="484839"/>
                  </a:lnTo>
                  <a:lnTo>
                    <a:pt x="89249" y="520350"/>
                  </a:lnTo>
                  <a:lnTo>
                    <a:pt x="124760" y="550810"/>
                  </a:lnTo>
                  <a:lnTo>
                    <a:pt x="164697" y="575591"/>
                  </a:lnTo>
                  <a:lnTo>
                    <a:pt x="208434" y="594067"/>
                  </a:lnTo>
                  <a:lnTo>
                    <a:pt x="255343" y="605612"/>
                  </a:lnTo>
                  <a:lnTo>
                    <a:pt x="304800" y="609600"/>
                  </a:lnTo>
                  <a:lnTo>
                    <a:pt x="354256" y="605612"/>
                  </a:lnTo>
                  <a:lnTo>
                    <a:pt x="401165" y="594067"/>
                  </a:lnTo>
                  <a:lnTo>
                    <a:pt x="444902" y="575591"/>
                  </a:lnTo>
                  <a:lnTo>
                    <a:pt x="484839" y="550810"/>
                  </a:lnTo>
                  <a:lnTo>
                    <a:pt x="520350" y="520350"/>
                  </a:lnTo>
                  <a:lnTo>
                    <a:pt x="550810" y="484839"/>
                  </a:lnTo>
                  <a:lnTo>
                    <a:pt x="575591" y="444902"/>
                  </a:lnTo>
                  <a:lnTo>
                    <a:pt x="594067" y="401165"/>
                  </a:lnTo>
                  <a:lnTo>
                    <a:pt x="605612" y="354256"/>
                  </a:lnTo>
                  <a:lnTo>
                    <a:pt x="609600" y="304800"/>
                  </a:lnTo>
                  <a:lnTo>
                    <a:pt x="605612" y="255343"/>
                  </a:lnTo>
                  <a:lnTo>
                    <a:pt x="594067" y="208434"/>
                  </a:lnTo>
                  <a:lnTo>
                    <a:pt x="575591" y="164697"/>
                  </a:lnTo>
                  <a:lnTo>
                    <a:pt x="550810" y="124760"/>
                  </a:lnTo>
                  <a:lnTo>
                    <a:pt x="520350" y="89249"/>
                  </a:lnTo>
                  <a:lnTo>
                    <a:pt x="484839" y="58789"/>
                  </a:lnTo>
                  <a:lnTo>
                    <a:pt x="444902" y="34008"/>
                  </a:lnTo>
                  <a:lnTo>
                    <a:pt x="401165" y="15532"/>
                  </a:lnTo>
                  <a:lnTo>
                    <a:pt x="354256" y="3987"/>
                  </a:lnTo>
                  <a:lnTo>
                    <a:pt x="3048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14623" y="6397498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14623" y="5559298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95623" y="5559298"/>
              <a:ext cx="0" cy="838200"/>
            </a:xfrm>
            <a:custGeom>
              <a:avLst/>
              <a:gdLst/>
              <a:ahLst/>
              <a:cxnLst/>
              <a:rect l="l" t="t" r="r" b="b"/>
              <a:pathLst>
                <a:path h="838200">
                  <a:moveTo>
                    <a:pt x="0" y="83820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95623" y="5940298"/>
              <a:ext cx="685800" cy="228600"/>
            </a:xfrm>
            <a:custGeom>
              <a:avLst/>
              <a:gdLst/>
              <a:ahLst/>
              <a:cxnLst/>
              <a:rect l="l" t="t" r="r" b="b"/>
              <a:pathLst>
                <a:path w="685800" h="228600">
                  <a:moveTo>
                    <a:pt x="0" y="0"/>
                  </a:moveTo>
                  <a:lnTo>
                    <a:pt x="685800" y="0"/>
                  </a:lnTo>
                  <a:lnTo>
                    <a:pt x="685800" y="22859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52823" y="6168898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29023" y="6245098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05223" y="6321298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786136" y="1834896"/>
            <a:ext cx="1868170" cy="1398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peaks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appear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dot</a:t>
            </a:r>
            <a:r>
              <a:rPr sz="1800" spc="-10" dirty="0">
                <a:latin typeface="Arial"/>
                <a:cs typeface="Arial"/>
              </a:rPr>
              <a:t> level </a:t>
            </a:r>
            <a:r>
              <a:rPr sz="1800" dirty="0">
                <a:latin typeface="Arial"/>
                <a:cs typeface="Arial"/>
              </a:rPr>
              <a:t>aligned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either </a:t>
            </a:r>
            <a:r>
              <a:rPr sz="1800" dirty="0">
                <a:latin typeface="Arial"/>
                <a:cs typeface="Arial"/>
              </a:rPr>
              <a:t>source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drain </a:t>
            </a:r>
            <a:r>
              <a:rPr sz="1800" dirty="0">
                <a:latin typeface="Arial"/>
                <a:cs typeface="Arial"/>
              </a:rPr>
              <a:t>chemical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potential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7584" y="747268"/>
            <a:ext cx="8127365" cy="6040755"/>
            <a:chOff x="387584" y="747268"/>
            <a:chExt cx="8127365" cy="60407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4289" y="2128774"/>
              <a:ext cx="3532509" cy="30007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0610" y="4263898"/>
              <a:ext cx="2714244" cy="21922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584" y="747268"/>
              <a:ext cx="2489244" cy="24018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8771" y="4492498"/>
              <a:ext cx="2640329" cy="22951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00610" y="920242"/>
              <a:ext cx="2551176" cy="243687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dirty="0"/>
              <a:t>Coulomb</a:t>
            </a:r>
            <a:r>
              <a:rPr spc="-114" dirty="0"/>
              <a:t> </a:t>
            </a:r>
            <a:r>
              <a:rPr dirty="0"/>
              <a:t>Diamonds,</a:t>
            </a:r>
            <a:r>
              <a:rPr spc="-110" dirty="0"/>
              <a:t> </a:t>
            </a:r>
            <a:r>
              <a:rPr dirty="0"/>
              <a:t>Sequential</a:t>
            </a:r>
            <a:r>
              <a:rPr spc="-105" dirty="0"/>
              <a:t> </a:t>
            </a:r>
            <a:r>
              <a:rPr dirty="0"/>
              <a:t>Tunneling</a:t>
            </a:r>
            <a:r>
              <a:rPr spc="-105" dirty="0"/>
              <a:t> </a:t>
            </a:r>
            <a:r>
              <a:rPr spc="-10" dirty="0"/>
              <a:t>Transport</a:t>
            </a:r>
          </a:p>
        </p:txBody>
      </p:sp>
      <p:sp>
        <p:nvSpPr>
          <p:cNvPr id="9" name="object 9"/>
          <p:cNvSpPr/>
          <p:nvPr/>
        </p:nvSpPr>
        <p:spPr>
          <a:xfrm>
            <a:off x="314223" y="680974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92722" y="1050798"/>
            <a:ext cx="2480945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electrons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tunnel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/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off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dot </a:t>
            </a:r>
            <a:r>
              <a:rPr sz="1600" dirty="0">
                <a:latin typeface="Arial"/>
                <a:cs typeface="Arial"/>
              </a:rPr>
              <a:t>one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one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dirty="0">
                <a:latin typeface="Arial"/>
                <a:cs typeface="Arial"/>
              </a:rPr>
              <a:t>(charging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energy)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77937" y="5324085"/>
            <a:ext cx="2195195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electrons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change </a:t>
            </a:r>
            <a:r>
              <a:rPr sz="1600" dirty="0">
                <a:latin typeface="Arial"/>
                <a:cs typeface="Arial"/>
              </a:rPr>
              <a:t>energy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when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tunneling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dot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energy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unchanged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2811" y="987298"/>
            <a:ext cx="4430611" cy="37177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dirty="0"/>
              <a:t>Coulomb</a:t>
            </a:r>
            <a:r>
              <a:rPr spc="-125" dirty="0"/>
              <a:t> </a:t>
            </a:r>
            <a:r>
              <a:rPr spc="-10" dirty="0"/>
              <a:t>Diamonds</a:t>
            </a:r>
          </a:p>
        </p:txBody>
      </p:sp>
      <p:sp>
        <p:nvSpPr>
          <p:cNvPr id="4" name="object 4"/>
          <p:cNvSpPr/>
          <p:nvPr/>
        </p:nvSpPr>
        <p:spPr>
          <a:xfrm>
            <a:off x="314223" y="680974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4916" y="5165598"/>
            <a:ext cx="6920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two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slopes,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associated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respective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dot-</a:t>
            </a:r>
            <a:r>
              <a:rPr sz="1800" dirty="0">
                <a:latin typeface="Arial"/>
                <a:cs typeface="Arial"/>
              </a:rPr>
              <a:t>lead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capacitance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29200" y="2364994"/>
            <a:ext cx="688975" cy="4279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4300" rIns="0" bIns="0" rtlCol="0">
            <a:spAutoFit/>
          </a:bodyPr>
          <a:lstStyle/>
          <a:p>
            <a:pPr marL="92075">
              <a:lnSpc>
                <a:spcPts val="2465"/>
              </a:lnSpc>
              <a:spcBef>
                <a:spcPts val="900"/>
              </a:spcBef>
            </a:pPr>
            <a:r>
              <a:rPr sz="3300" spc="-30" baseline="15151" dirty="0">
                <a:latin typeface="Arial"/>
                <a:cs typeface="Arial"/>
              </a:rPr>
              <a:t>E</a:t>
            </a:r>
            <a:r>
              <a:rPr sz="1500" spc="-20" dirty="0">
                <a:latin typeface="Arial"/>
                <a:cs typeface="Arial"/>
              </a:rPr>
              <a:t>add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493" y="330454"/>
            <a:ext cx="8138159" cy="6524625"/>
            <a:chOff x="188493" y="330454"/>
            <a:chExt cx="8138159" cy="6524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578" y="330454"/>
              <a:ext cx="6706074" cy="46672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493" y="4511548"/>
              <a:ext cx="3800855" cy="23431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1523" y="668274"/>
            <a:ext cx="8624570" cy="4899025"/>
            <a:chOff x="301523" y="668274"/>
            <a:chExt cx="8624570" cy="48990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347" y="677926"/>
              <a:ext cx="5273802" cy="33794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19401" y="2581402"/>
              <a:ext cx="269875" cy="957580"/>
            </a:xfrm>
            <a:custGeom>
              <a:avLst/>
              <a:gdLst/>
              <a:ahLst/>
              <a:cxnLst/>
              <a:rect l="l" t="t" r="r" b="b"/>
              <a:pathLst>
                <a:path w="269875" h="957579">
                  <a:moveTo>
                    <a:pt x="269747" y="0"/>
                  </a:moveTo>
                  <a:lnTo>
                    <a:pt x="0" y="957072"/>
                  </a:lnTo>
                </a:path>
              </a:pathLst>
            </a:custGeom>
            <a:ln w="127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06496" y="3068320"/>
              <a:ext cx="171450" cy="478155"/>
            </a:xfrm>
            <a:custGeom>
              <a:avLst/>
              <a:gdLst/>
              <a:ahLst/>
              <a:cxnLst/>
              <a:rect l="l" t="t" r="r" b="b"/>
              <a:pathLst>
                <a:path w="171450" h="478154">
                  <a:moveTo>
                    <a:pt x="171450" y="0"/>
                  </a:moveTo>
                  <a:lnTo>
                    <a:pt x="0" y="477773"/>
                  </a:lnTo>
                </a:path>
              </a:pathLst>
            </a:custGeom>
            <a:ln w="127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9049" y="856996"/>
              <a:ext cx="662305" cy="955675"/>
            </a:xfrm>
            <a:custGeom>
              <a:avLst/>
              <a:gdLst/>
              <a:ahLst/>
              <a:cxnLst/>
              <a:rect l="l" t="t" r="r" b="b"/>
              <a:pathLst>
                <a:path w="662305" h="955675">
                  <a:moveTo>
                    <a:pt x="0" y="0"/>
                  </a:moveTo>
                  <a:lnTo>
                    <a:pt x="662178" y="955547"/>
                  </a:lnTo>
                </a:path>
              </a:pathLst>
            </a:custGeom>
            <a:ln w="127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02152" y="2253742"/>
              <a:ext cx="356870" cy="1324610"/>
            </a:xfrm>
            <a:custGeom>
              <a:avLst/>
              <a:gdLst/>
              <a:ahLst/>
              <a:cxnLst/>
              <a:rect l="l" t="t" r="r" b="b"/>
              <a:pathLst>
                <a:path w="356869" h="1324610">
                  <a:moveTo>
                    <a:pt x="0" y="1324355"/>
                  </a:moveTo>
                  <a:lnTo>
                    <a:pt x="356615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71445" y="1201420"/>
              <a:ext cx="657860" cy="900430"/>
            </a:xfrm>
            <a:custGeom>
              <a:avLst/>
              <a:gdLst/>
              <a:ahLst/>
              <a:cxnLst/>
              <a:rect l="l" t="t" r="r" b="b"/>
              <a:pathLst>
                <a:path w="657860" h="900430">
                  <a:moveTo>
                    <a:pt x="0" y="0"/>
                  </a:moveTo>
                  <a:lnTo>
                    <a:pt x="657606" y="89992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65043" y="2995168"/>
              <a:ext cx="196215" cy="729615"/>
            </a:xfrm>
            <a:custGeom>
              <a:avLst/>
              <a:gdLst/>
              <a:ahLst/>
              <a:cxnLst/>
              <a:rect l="l" t="t" r="r" b="b"/>
              <a:pathLst>
                <a:path w="196214" h="729614">
                  <a:moveTo>
                    <a:pt x="0" y="729234"/>
                  </a:moveTo>
                  <a:lnTo>
                    <a:pt x="195834" y="0"/>
                  </a:lnTo>
                </a:path>
              </a:pathLst>
            </a:custGeom>
            <a:ln w="1270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12721" y="860044"/>
              <a:ext cx="363855" cy="523240"/>
            </a:xfrm>
            <a:custGeom>
              <a:avLst/>
              <a:gdLst/>
              <a:ahLst/>
              <a:cxnLst/>
              <a:rect l="l" t="t" r="r" b="b"/>
              <a:pathLst>
                <a:path w="363855" h="523240">
                  <a:moveTo>
                    <a:pt x="0" y="0"/>
                  </a:moveTo>
                  <a:lnTo>
                    <a:pt x="363474" y="522731"/>
                  </a:lnTo>
                </a:path>
              </a:pathLst>
            </a:custGeom>
            <a:ln w="127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30118" y="868426"/>
              <a:ext cx="697230" cy="954405"/>
            </a:xfrm>
            <a:custGeom>
              <a:avLst/>
              <a:gdLst/>
              <a:ahLst/>
              <a:cxnLst/>
              <a:rect l="l" t="t" r="r" b="b"/>
              <a:pathLst>
                <a:path w="697230" h="954405">
                  <a:moveTo>
                    <a:pt x="0" y="0"/>
                  </a:moveTo>
                  <a:lnTo>
                    <a:pt x="697230" y="954023"/>
                  </a:lnTo>
                </a:path>
              </a:pathLst>
            </a:custGeom>
            <a:ln w="1270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4223" y="680974"/>
              <a:ext cx="8599170" cy="0"/>
            </a:xfrm>
            <a:custGeom>
              <a:avLst/>
              <a:gdLst/>
              <a:ahLst/>
              <a:cxnLst/>
              <a:rect l="l" t="t" r="r" b="b"/>
              <a:pathLst>
                <a:path w="8599170">
                  <a:moveTo>
                    <a:pt x="0" y="0"/>
                  </a:moveTo>
                  <a:lnTo>
                    <a:pt x="8599170" y="0"/>
                  </a:lnTo>
                </a:path>
              </a:pathLst>
            </a:custGeom>
            <a:ln w="25400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19810" y="5562346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>
                  <a:moveTo>
                    <a:pt x="0" y="0"/>
                  </a:moveTo>
                  <a:lnTo>
                    <a:pt x="43815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19810" y="4980178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20">
                  <a:moveTo>
                    <a:pt x="0" y="0"/>
                  </a:moveTo>
                  <a:lnTo>
                    <a:pt x="42672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16775" y="5286502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20">
                  <a:moveTo>
                    <a:pt x="0" y="0"/>
                  </a:moveTo>
                  <a:lnTo>
                    <a:pt x="42672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dirty="0"/>
              <a:t>Excited</a:t>
            </a:r>
            <a:r>
              <a:rPr spc="-30" dirty="0"/>
              <a:t> </a:t>
            </a:r>
            <a:r>
              <a:rPr dirty="0"/>
              <a:t>State</a:t>
            </a:r>
            <a:r>
              <a:rPr spc="-30" dirty="0"/>
              <a:t> </a:t>
            </a:r>
            <a:r>
              <a:rPr dirty="0"/>
              <a:t>Spectroscopy:</a:t>
            </a:r>
            <a:r>
              <a:rPr spc="-25" dirty="0"/>
              <a:t> </a:t>
            </a:r>
            <a:r>
              <a:rPr dirty="0"/>
              <a:t>Sequential</a:t>
            </a:r>
            <a:r>
              <a:rPr spc="-25" dirty="0"/>
              <a:t> </a:t>
            </a:r>
            <a:r>
              <a:rPr spc="-10" dirty="0"/>
              <a:t>Transport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1540090" y="4410011"/>
            <a:ext cx="450850" cy="591820"/>
            <a:chOff x="1540090" y="4410011"/>
            <a:chExt cx="450850" cy="591820"/>
          </a:xfrm>
        </p:grpSpPr>
        <p:sp>
          <p:nvSpPr>
            <p:cNvPr id="18" name="object 18"/>
            <p:cNvSpPr/>
            <p:nvPr/>
          </p:nvSpPr>
          <p:spPr>
            <a:xfrm>
              <a:off x="1547901" y="4996942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>
                  <a:moveTo>
                    <a:pt x="0" y="0"/>
                  </a:moveTo>
                  <a:lnTo>
                    <a:pt x="43815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47901" y="4414774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19">
                  <a:moveTo>
                    <a:pt x="0" y="0"/>
                  </a:moveTo>
                  <a:lnTo>
                    <a:pt x="42672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853" y="4721098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19">
                  <a:moveTo>
                    <a:pt x="0" y="0"/>
                  </a:moveTo>
                  <a:lnTo>
                    <a:pt x="42672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414233" y="4378154"/>
            <a:ext cx="708025" cy="84391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560"/>
              </a:spcBef>
            </a:pPr>
            <a:r>
              <a:rPr sz="1400" spc="-25" dirty="0">
                <a:latin typeface="Times New Roman"/>
                <a:cs typeface="Times New Roman"/>
              </a:rPr>
              <a:t>2ES</a:t>
            </a:r>
            <a:endParaRPr sz="1400">
              <a:latin typeface="Times New Roman"/>
              <a:cs typeface="Times New Roman"/>
            </a:endParaRPr>
          </a:p>
          <a:p>
            <a:pPr marL="224154" marR="212725" indent="-33655">
              <a:lnSpc>
                <a:spcPts val="2160"/>
              </a:lnSpc>
              <a:spcBef>
                <a:spcPts val="80"/>
              </a:spcBef>
            </a:pPr>
            <a:r>
              <a:rPr sz="1400" spc="-25" dirty="0">
                <a:latin typeface="Times New Roman"/>
                <a:cs typeface="Times New Roman"/>
              </a:rPr>
              <a:t>1ES GS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52551" y="4122928"/>
            <a:ext cx="2228850" cy="2228850"/>
            <a:chOff x="652551" y="4122928"/>
            <a:chExt cx="2228850" cy="2228850"/>
          </a:xfrm>
        </p:grpSpPr>
        <p:sp>
          <p:nvSpPr>
            <p:cNvPr id="23" name="object 23"/>
            <p:cNvSpPr/>
            <p:nvPr/>
          </p:nvSpPr>
          <p:spPr>
            <a:xfrm>
              <a:off x="673125" y="5998972"/>
              <a:ext cx="731520" cy="319405"/>
            </a:xfrm>
            <a:custGeom>
              <a:avLst/>
              <a:gdLst/>
              <a:ahLst/>
              <a:cxnLst/>
              <a:rect l="l" t="t" r="r" b="b"/>
              <a:pathLst>
                <a:path w="731519" h="319404">
                  <a:moveTo>
                    <a:pt x="731520" y="319277"/>
                  </a:moveTo>
                  <a:lnTo>
                    <a:pt x="731520" y="0"/>
                  </a:lnTo>
                  <a:lnTo>
                    <a:pt x="0" y="0"/>
                  </a:lnTo>
                  <a:lnTo>
                    <a:pt x="0" y="319277"/>
                  </a:lnTo>
                  <a:lnTo>
                    <a:pt x="731520" y="319277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3125" y="5998972"/>
              <a:ext cx="731520" cy="319405"/>
            </a:xfrm>
            <a:custGeom>
              <a:avLst/>
              <a:gdLst/>
              <a:ahLst/>
              <a:cxnLst/>
              <a:rect l="l" t="t" r="r" b="b"/>
              <a:pathLst>
                <a:path w="731519" h="319404">
                  <a:moveTo>
                    <a:pt x="0" y="0"/>
                  </a:moveTo>
                  <a:lnTo>
                    <a:pt x="0" y="319277"/>
                  </a:lnTo>
                  <a:lnTo>
                    <a:pt x="731520" y="319277"/>
                  </a:lnTo>
                  <a:lnTo>
                    <a:pt x="731520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03121" y="4143502"/>
              <a:ext cx="0" cy="2190750"/>
            </a:xfrm>
            <a:custGeom>
              <a:avLst/>
              <a:gdLst/>
              <a:ahLst/>
              <a:cxnLst/>
              <a:rect l="l" t="t" r="r" b="b"/>
              <a:pathLst>
                <a:path h="2190750">
                  <a:moveTo>
                    <a:pt x="0" y="0"/>
                  </a:moveTo>
                  <a:lnTo>
                    <a:pt x="0" y="219075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35403" y="4997704"/>
              <a:ext cx="730250" cy="1336675"/>
            </a:xfrm>
            <a:custGeom>
              <a:avLst/>
              <a:gdLst/>
              <a:ahLst/>
              <a:cxnLst/>
              <a:rect l="l" t="t" r="r" b="b"/>
              <a:pathLst>
                <a:path w="730250" h="1336675">
                  <a:moveTo>
                    <a:pt x="729996" y="1336548"/>
                  </a:moveTo>
                  <a:lnTo>
                    <a:pt x="729995" y="0"/>
                  </a:lnTo>
                  <a:lnTo>
                    <a:pt x="0" y="0"/>
                  </a:lnTo>
                  <a:lnTo>
                    <a:pt x="0" y="1336548"/>
                  </a:lnTo>
                  <a:lnTo>
                    <a:pt x="729996" y="1336548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35403" y="4996942"/>
              <a:ext cx="730250" cy="1337310"/>
            </a:xfrm>
            <a:custGeom>
              <a:avLst/>
              <a:gdLst/>
              <a:ahLst/>
              <a:cxnLst/>
              <a:rect l="l" t="t" r="r" b="b"/>
              <a:pathLst>
                <a:path w="730250" h="1337310">
                  <a:moveTo>
                    <a:pt x="0" y="0"/>
                  </a:moveTo>
                  <a:lnTo>
                    <a:pt x="0" y="1337310"/>
                  </a:lnTo>
                  <a:lnTo>
                    <a:pt x="729996" y="1337310"/>
                  </a:lnTo>
                  <a:lnTo>
                    <a:pt x="729995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1601" y="4141978"/>
              <a:ext cx="2190750" cy="2190750"/>
            </a:xfrm>
            <a:custGeom>
              <a:avLst/>
              <a:gdLst/>
              <a:ahLst/>
              <a:cxnLst/>
              <a:rect l="l" t="t" r="r" b="b"/>
              <a:pathLst>
                <a:path w="2190750" h="2190750">
                  <a:moveTo>
                    <a:pt x="0" y="0"/>
                  </a:moveTo>
                  <a:lnTo>
                    <a:pt x="0" y="2190750"/>
                  </a:lnTo>
                  <a:lnTo>
                    <a:pt x="2190750" y="2190750"/>
                  </a:lnTo>
                  <a:lnTo>
                    <a:pt x="2190750" y="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79421" y="5005324"/>
              <a:ext cx="76200" cy="957580"/>
            </a:xfrm>
            <a:custGeom>
              <a:avLst/>
              <a:gdLst/>
              <a:ahLst/>
              <a:cxnLst/>
              <a:rect l="l" t="t" r="r" b="b"/>
              <a:pathLst>
                <a:path w="76200" h="957579">
                  <a:moveTo>
                    <a:pt x="76200" y="76199"/>
                  </a:moveTo>
                  <a:lnTo>
                    <a:pt x="38100" y="0"/>
                  </a:lnTo>
                  <a:lnTo>
                    <a:pt x="0" y="76199"/>
                  </a:lnTo>
                  <a:lnTo>
                    <a:pt x="33528" y="76199"/>
                  </a:lnTo>
                  <a:lnTo>
                    <a:pt x="33528" y="63245"/>
                  </a:lnTo>
                  <a:lnTo>
                    <a:pt x="35052" y="60197"/>
                  </a:lnTo>
                  <a:lnTo>
                    <a:pt x="38100" y="58673"/>
                  </a:lnTo>
                  <a:lnTo>
                    <a:pt x="41910" y="60197"/>
                  </a:lnTo>
                  <a:lnTo>
                    <a:pt x="42672" y="63245"/>
                  </a:lnTo>
                  <a:lnTo>
                    <a:pt x="42672" y="76199"/>
                  </a:lnTo>
                  <a:lnTo>
                    <a:pt x="76200" y="76199"/>
                  </a:lnTo>
                  <a:close/>
                </a:path>
                <a:path w="76200" h="957579">
                  <a:moveTo>
                    <a:pt x="76200" y="880871"/>
                  </a:moveTo>
                  <a:lnTo>
                    <a:pt x="0" y="880871"/>
                  </a:lnTo>
                  <a:lnTo>
                    <a:pt x="33528" y="947927"/>
                  </a:lnTo>
                  <a:lnTo>
                    <a:pt x="33528" y="893825"/>
                  </a:lnTo>
                  <a:lnTo>
                    <a:pt x="35052" y="896873"/>
                  </a:lnTo>
                  <a:lnTo>
                    <a:pt x="38100" y="898397"/>
                  </a:lnTo>
                  <a:lnTo>
                    <a:pt x="41910" y="896873"/>
                  </a:lnTo>
                  <a:lnTo>
                    <a:pt x="42672" y="893825"/>
                  </a:lnTo>
                  <a:lnTo>
                    <a:pt x="42672" y="947927"/>
                  </a:lnTo>
                  <a:lnTo>
                    <a:pt x="76200" y="880871"/>
                  </a:lnTo>
                  <a:close/>
                </a:path>
                <a:path w="76200" h="957579">
                  <a:moveTo>
                    <a:pt x="42672" y="76199"/>
                  </a:moveTo>
                  <a:lnTo>
                    <a:pt x="42672" y="63245"/>
                  </a:lnTo>
                  <a:lnTo>
                    <a:pt x="41910" y="60197"/>
                  </a:lnTo>
                  <a:lnTo>
                    <a:pt x="38100" y="58673"/>
                  </a:lnTo>
                  <a:lnTo>
                    <a:pt x="35052" y="60197"/>
                  </a:lnTo>
                  <a:lnTo>
                    <a:pt x="33528" y="63245"/>
                  </a:lnTo>
                  <a:lnTo>
                    <a:pt x="33528" y="76199"/>
                  </a:lnTo>
                  <a:lnTo>
                    <a:pt x="42672" y="76199"/>
                  </a:lnTo>
                  <a:close/>
                </a:path>
                <a:path w="76200" h="957579">
                  <a:moveTo>
                    <a:pt x="42672" y="880871"/>
                  </a:moveTo>
                  <a:lnTo>
                    <a:pt x="42672" y="76199"/>
                  </a:lnTo>
                  <a:lnTo>
                    <a:pt x="33528" y="76199"/>
                  </a:lnTo>
                  <a:lnTo>
                    <a:pt x="33528" y="880871"/>
                  </a:lnTo>
                  <a:lnTo>
                    <a:pt x="42672" y="880871"/>
                  </a:lnTo>
                  <a:close/>
                </a:path>
                <a:path w="76200" h="957579">
                  <a:moveTo>
                    <a:pt x="42672" y="947927"/>
                  </a:moveTo>
                  <a:lnTo>
                    <a:pt x="42672" y="893825"/>
                  </a:lnTo>
                  <a:lnTo>
                    <a:pt x="41910" y="896873"/>
                  </a:lnTo>
                  <a:lnTo>
                    <a:pt x="38100" y="898397"/>
                  </a:lnTo>
                  <a:lnTo>
                    <a:pt x="35052" y="896873"/>
                  </a:lnTo>
                  <a:lnTo>
                    <a:pt x="33528" y="893825"/>
                  </a:lnTo>
                  <a:lnTo>
                    <a:pt x="33528" y="947927"/>
                  </a:lnTo>
                  <a:lnTo>
                    <a:pt x="38100" y="957071"/>
                  </a:lnTo>
                  <a:lnTo>
                    <a:pt x="42672" y="9479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118829" y="5350002"/>
            <a:ext cx="749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Times New Roman"/>
                <a:cs typeface="Times New Roman"/>
              </a:rPr>
              <a:t>-</a:t>
            </a:r>
            <a:r>
              <a:rPr sz="1400" spc="-20" dirty="0">
                <a:latin typeface="Times New Roman"/>
                <a:cs typeface="Times New Roman"/>
              </a:rPr>
              <a:t>eV</a:t>
            </a:r>
            <a:r>
              <a:rPr sz="1350" spc="-30" baseline="-24691" dirty="0">
                <a:latin typeface="Times New Roman"/>
                <a:cs typeface="Times New Roman"/>
              </a:rPr>
              <a:t>SD</a:t>
            </a:r>
            <a:endParaRPr sz="1350" baseline="-24691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249197" y="4141978"/>
            <a:ext cx="986155" cy="2190750"/>
            <a:chOff x="1249197" y="4141978"/>
            <a:chExt cx="986155" cy="2190750"/>
          </a:xfrm>
        </p:grpSpPr>
        <p:sp>
          <p:nvSpPr>
            <p:cNvPr id="32" name="object 32"/>
            <p:cNvSpPr/>
            <p:nvPr/>
          </p:nvSpPr>
          <p:spPr>
            <a:xfrm>
              <a:off x="2133116" y="4141978"/>
              <a:ext cx="0" cy="2190750"/>
            </a:xfrm>
            <a:custGeom>
              <a:avLst/>
              <a:gdLst/>
              <a:ahLst/>
              <a:cxnLst/>
              <a:rect l="l" t="t" r="r" b="b"/>
              <a:pathLst>
                <a:path h="2190750">
                  <a:moveTo>
                    <a:pt x="0" y="0"/>
                  </a:moveTo>
                  <a:lnTo>
                    <a:pt x="0" y="219075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49184" y="4957330"/>
              <a:ext cx="986155" cy="81915"/>
            </a:xfrm>
            <a:custGeom>
              <a:avLst/>
              <a:gdLst/>
              <a:ahLst/>
              <a:cxnLst/>
              <a:rect l="l" t="t" r="r" b="b"/>
              <a:pathLst>
                <a:path w="986155" h="81914">
                  <a:moveTo>
                    <a:pt x="284226" y="30480"/>
                  </a:moveTo>
                  <a:lnTo>
                    <a:pt x="76200" y="30480"/>
                  </a:lnTo>
                  <a:lnTo>
                    <a:pt x="76200" y="5334"/>
                  </a:lnTo>
                  <a:lnTo>
                    <a:pt x="0" y="43434"/>
                  </a:lnTo>
                  <a:lnTo>
                    <a:pt x="63246" y="75057"/>
                  </a:lnTo>
                  <a:lnTo>
                    <a:pt x="76200" y="81534"/>
                  </a:lnTo>
                  <a:lnTo>
                    <a:pt x="76200" y="55626"/>
                  </a:lnTo>
                  <a:lnTo>
                    <a:pt x="284226" y="55626"/>
                  </a:lnTo>
                  <a:lnTo>
                    <a:pt x="284226" y="30480"/>
                  </a:lnTo>
                  <a:close/>
                </a:path>
                <a:path w="986155" h="81914">
                  <a:moveTo>
                    <a:pt x="986028" y="25908"/>
                  </a:moveTo>
                  <a:lnTo>
                    <a:pt x="778002" y="25908"/>
                  </a:lnTo>
                  <a:lnTo>
                    <a:pt x="778002" y="0"/>
                  </a:lnTo>
                  <a:lnTo>
                    <a:pt x="701802" y="38100"/>
                  </a:lnTo>
                  <a:lnTo>
                    <a:pt x="765048" y="69723"/>
                  </a:lnTo>
                  <a:lnTo>
                    <a:pt x="778002" y="76200"/>
                  </a:lnTo>
                  <a:lnTo>
                    <a:pt x="778002" y="51054"/>
                  </a:lnTo>
                  <a:lnTo>
                    <a:pt x="986028" y="51054"/>
                  </a:lnTo>
                  <a:lnTo>
                    <a:pt x="986028" y="25908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4166704" y="4676711"/>
            <a:ext cx="451484" cy="591820"/>
            <a:chOff x="4166704" y="4676711"/>
            <a:chExt cx="451484" cy="591820"/>
          </a:xfrm>
        </p:grpSpPr>
        <p:sp>
          <p:nvSpPr>
            <p:cNvPr id="35" name="object 35"/>
            <p:cNvSpPr/>
            <p:nvPr/>
          </p:nvSpPr>
          <p:spPr>
            <a:xfrm>
              <a:off x="4175277" y="5263642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>
                  <a:moveTo>
                    <a:pt x="0" y="0"/>
                  </a:moveTo>
                  <a:lnTo>
                    <a:pt x="43815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75277" y="4681474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20">
                  <a:moveTo>
                    <a:pt x="0" y="0"/>
                  </a:moveTo>
                  <a:lnTo>
                    <a:pt x="42672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71467" y="4987798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89">
                  <a:moveTo>
                    <a:pt x="0" y="0"/>
                  </a:moveTo>
                  <a:lnTo>
                    <a:pt x="42748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041609" y="4644854"/>
            <a:ext cx="708025" cy="84391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560"/>
              </a:spcBef>
            </a:pPr>
            <a:r>
              <a:rPr sz="1400" spc="-25" dirty="0">
                <a:latin typeface="Times New Roman"/>
                <a:cs typeface="Times New Roman"/>
              </a:rPr>
              <a:t>2ES</a:t>
            </a:r>
            <a:endParaRPr sz="1400">
              <a:latin typeface="Times New Roman"/>
              <a:cs typeface="Times New Roman"/>
            </a:endParaRPr>
          </a:p>
          <a:p>
            <a:pPr marL="223520" marR="212725" indent="-33020">
              <a:lnSpc>
                <a:spcPts val="2160"/>
              </a:lnSpc>
              <a:spcBef>
                <a:spcPts val="80"/>
              </a:spcBef>
            </a:pPr>
            <a:r>
              <a:rPr sz="1400" spc="-25" dirty="0">
                <a:latin typeface="Times New Roman"/>
                <a:cs typeface="Times New Roman"/>
              </a:rPr>
              <a:t>1ES GS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279926" y="4111498"/>
            <a:ext cx="2228850" cy="2228850"/>
            <a:chOff x="3279926" y="4111498"/>
            <a:chExt cx="2228850" cy="2228850"/>
          </a:xfrm>
        </p:grpSpPr>
        <p:sp>
          <p:nvSpPr>
            <p:cNvPr id="40" name="object 40"/>
            <p:cNvSpPr/>
            <p:nvPr/>
          </p:nvSpPr>
          <p:spPr>
            <a:xfrm>
              <a:off x="3300500" y="5988304"/>
              <a:ext cx="731520" cy="318770"/>
            </a:xfrm>
            <a:custGeom>
              <a:avLst/>
              <a:gdLst/>
              <a:ahLst/>
              <a:cxnLst/>
              <a:rect l="l" t="t" r="r" b="b"/>
              <a:pathLst>
                <a:path w="731520" h="318770">
                  <a:moveTo>
                    <a:pt x="731520" y="318516"/>
                  </a:moveTo>
                  <a:lnTo>
                    <a:pt x="731520" y="0"/>
                  </a:lnTo>
                  <a:lnTo>
                    <a:pt x="0" y="0"/>
                  </a:lnTo>
                  <a:lnTo>
                    <a:pt x="0" y="318516"/>
                  </a:lnTo>
                  <a:lnTo>
                    <a:pt x="731520" y="318516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300500" y="5987542"/>
              <a:ext cx="731520" cy="319405"/>
            </a:xfrm>
            <a:custGeom>
              <a:avLst/>
              <a:gdLst/>
              <a:ahLst/>
              <a:cxnLst/>
              <a:rect l="l" t="t" r="r" b="b"/>
              <a:pathLst>
                <a:path w="731520" h="319404">
                  <a:moveTo>
                    <a:pt x="0" y="0"/>
                  </a:moveTo>
                  <a:lnTo>
                    <a:pt x="0" y="319278"/>
                  </a:lnTo>
                  <a:lnTo>
                    <a:pt x="731520" y="319278"/>
                  </a:lnTo>
                  <a:lnTo>
                    <a:pt x="731520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30496" y="4132072"/>
              <a:ext cx="0" cy="2190750"/>
            </a:xfrm>
            <a:custGeom>
              <a:avLst/>
              <a:gdLst/>
              <a:ahLst/>
              <a:cxnLst/>
              <a:rect l="l" t="t" r="r" b="b"/>
              <a:pathLst>
                <a:path h="2190750">
                  <a:moveTo>
                    <a:pt x="0" y="0"/>
                  </a:moveTo>
                  <a:lnTo>
                    <a:pt x="0" y="219075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62778" y="4986274"/>
              <a:ext cx="730250" cy="1336675"/>
            </a:xfrm>
            <a:custGeom>
              <a:avLst/>
              <a:gdLst/>
              <a:ahLst/>
              <a:cxnLst/>
              <a:rect l="l" t="t" r="r" b="b"/>
              <a:pathLst>
                <a:path w="730250" h="1336675">
                  <a:moveTo>
                    <a:pt x="729996" y="1336548"/>
                  </a:moveTo>
                  <a:lnTo>
                    <a:pt x="729996" y="0"/>
                  </a:lnTo>
                  <a:lnTo>
                    <a:pt x="0" y="0"/>
                  </a:lnTo>
                  <a:lnTo>
                    <a:pt x="0" y="1336548"/>
                  </a:lnTo>
                  <a:lnTo>
                    <a:pt x="729996" y="1336548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62016" y="4986274"/>
              <a:ext cx="730885" cy="1336675"/>
            </a:xfrm>
            <a:custGeom>
              <a:avLst/>
              <a:gdLst/>
              <a:ahLst/>
              <a:cxnLst/>
              <a:rect l="l" t="t" r="r" b="b"/>
              <a:pathLst>
                <a:path w="730885" h="1336675">
                  <a:moveTo>
                    <a:pt x="0" y="0"/>
                  </a:moveTo>
                  <a:lnTo>
                    <a:pt x="0" y="1336548"/>
                  </a:lnTo>
                  <a:lnTo>
                    <a:pt x="730758" y="1336548"/>
                  </a:lnTo>
                  <a:lnTo>
                    <a:pt x="730758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98976" y="4130548"/>
              <a:ext cx="2190750" cy="2190750"/>
            </a:xfrm>
            <a:custGeom>
              <a:avLst/>
              <a:gdLst/>
              <a:ahLst/>
              <a:cxnLst/>
              <a:rect l="l" t="t" r="r" b="b"/>
              <a:pathLst>
                <a:path w="2190750" h="2190750">
                  <a:moveTo>
                    <a:pt x="0" y="0"/>
                  </a:moveTo>
                  <a:lnTo>
                    <a:pt x="0" y="2190750"/>
                  </a:lnTo>
                  <a:lnTo>
                    <a:pt x="2190750" y="2190750"/>
                  </a:lnTo>
                  <a:lnTo>
                    <a:pt x="2190750" y="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906797" y="4993894"/>
              <a:ext cx="76200" cy="958215"/>
            </a:xfrm>
            <a:custGeom>
              <a:avLst/>
              <a:gdLst/>
              <a:ahLst/>
              <a:cxnLst/>
              <a:rect l="l" t="t" r="r" b="b"/>
              <a:pathLst>
                <a:path w="76200" h="958214">
                  <a:moveTo>
                    <a:pt x="76200" y="76199"/>
                  </a:moveTo>
                  <a:lnTo>
                    <a:pt x="38100" y="0"/>
                  </a:lnTo>
                  <a:lnTo>
                    <a:pt x="0" y="76199"/>
                  </a:lnTo>
                  <a:lnTo>
                    <a:pt x="33528" y="76199"/>
                  </a:lnTo>
                  <a:lnTo>
                    <a:pt x="33528" y="64007"/>
                  </a:lnTo>
                  <a:lnTo>
                    <a:pt x="35052" y="60197"/>
                  </a:lnTo>
                  <a:lnTo>
                    <a:pt x="38100" y="58673"/>
                  </a:lnTo>
                  <a:lnTo>
                    <a:pt x="41910" y="60197"/>
                  </a:lnTo>
                  <a:lnTo>
                    <a:pt x="42672" y="64007"/>
                  </a:lnTo>
                  <a:lnTo>
                    <a:pt x="42672" y="76199"/>
                  </a:lnTo>
                  <a:lnTo>
                    <a:pt x="76200" y="76199"/>
                  </a:lnTo>
                  <a:close/>
                </a:path>
                <a:path w="76200" h="958214">
                  <a:moveTo>
                    <a:pt x="76200" y="881633"/>
                  </a:moveTo>
                  <a:lnTo>
                    <a:pt x="0" y="881633"/>
                  </a:lnTo>
                  <a:lnTo>
                    <a:pt x="33528" y="948689"/>
                  </a:lnTo>
                  <a:lnTo>
                    <a:pt x="33528" y="893825"/>
                  </a:lnTo>
                  <a:lnTo>
                    <a:pt x="35052" y="897635"/>
                  </a:lnTo>
                  <a:lnTo>
                    <a:pt x="38100" y="898397"/>
                  </a:lnTo>
                  <a:lnTo>
                    <a:pt x="41910" y="897635"/>
                  </a:lnTo>
                  <a:lnTo>
                    <a:pt x="42672" y="893825"/>
                  </a:lnTo>
                  <a:lnTo>
                    <a:pt x="42672" y="948689"/>
                  </a:lnTo>
                  <a:lnTo>
                    <a:pt x="76200" y="881633"/>
                  </a:lnTo>
                  <a:close/>
                </a:path>
                <a:path w="76200" h="958214">
                  <a:moveTo>
                    <a:pt x="42672" y="76199"/>
                  </a:moveTo>
                  <a:lnTo>
                    <a:pt x="42672" y="64007"/>
                  </a:lnTo>
                  <a:lnTo>
                    <a:pt x="41910" y="60197"/>
                  </a:lnTo>
                  <a:lnTo>
                    <a:pt x="38100" y="58673"/>
                  </a:lnTo>
                  <a:lnTo>
                    <a:pt x="35052" y="60197"/>
                  </a:lnTo>
                  <a:lnTo>
                    <a:pt x="33528" y="64007"/>
                  </a:lnTo>
                  <a:lnTo>
                    <a:pt x="33528" y="76199"/>
                  </a:lnTo>
                  <a:lnTo>
                    <a:pt x="42672" y="76199"/>
                  </a:lnTo>
                  <a:close/>
                </a:path>
                <a:path w="76200" h="958214">
                  <a:moveTo>
                    <a:pt x="42672" y="881633"/>
                  </a:moveTo>
                  <a:lnTo>
                    <a:pt x="42672" y="76199"/>
                  </a:lnTo>
                  <a:lnTo>
                    <a:pt x="33528" y="76199"/>
                  </a:lnTo>
                  <a:lnTo>
                    <a:pt x="33528" y="881633"/>
                  </a:lnTo>
                  <a:lnTo>
                    <a:pt x="42672" y="881633"/>
                  </a:lnTo>
                  <a:close/>
                </a:path>
                <a:path w="76200" h="958214">
                  <a:moveTo>
                    <a:pt x="42672" y="948689"/>
                  </a:moveTo>
                  <a:lnTo>
                    <a:pt x="42672" y="893825"/>
                  </a:lnTo>
                  <a:lnTo>
                    <a:pt x="41910" y="897635"/>
                  </a:lnTo>
                  <a:lnTo>
                    <a:pt x="38100" y="898397"/>
                  </a:lnTo>
                  <a:lnTo>
                    <a:pt x="35052" y="897635"/>
                  </a:lnTo>
                  <a:lnTo>
                    <a:pt x="33528" y="893825"/>
                  </a:lnTo>
                  <a:lnTo>
                    <a:pt x="33528" y="948689"/>
                  </a:lnTo>
                  <a:lnTo>
                    <a:pt x="38100" y="957833"/>
                  </a:lnTo>
                  <a:lnTo>
                    <a:pt x="42672" y="9486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746205" y="5339334"/>
            <a:ext cx="749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Times New Roman"/>
                <a:cs typeface="Times New Roman"/>
              </a:rPr>
              <a:t>-</a:t>
            </a:r>
            <a:r>
              <a:rPr sz="1400" spc="-20" dirty="0">
                <a:latin typeface="Times New Roman"/>
                <a:cs typeface="Times New Roman"/>
              </a:rPr>
              <a:t>eV</a:t>
            </a:r>
            <a:r>
              <a:rPr sz="1350" spc="-30" baseline="-24691" dirty="0">
                <a:latin typeface="Times New Roman"/>
                <a:cs typeface="Times New Roman"/>
              </a:rPr>
              <a:t>SD</a:t>
            </a:r>
            <a:endParaRPr sz="1350" baseline="-24691">
              <a:latin typeface="Times New Roman"/>
              <a:cs typeface="Times New Roman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876573" y="4130548"/>
            <a:ext cx="988060" cy="2190750"/>
            <a:chOff x="3876573" y="4130548"/>
            <a:chExt cx="988060" cy="2190750"/>
          </a:xfrm>
        </p:grpSpPr>
        <p:sp>
          <p:nvSpPr>
            <p:cNvPr id="49" name="object 49"/>
            <p:cNvSpPr/>
            <p:nvPr/>
          </p:nvSpPr>
          <p:spPr>
            <a:xfrm>
              <a:off x="4760493" y="4130548"/>
              <a:ext cx="0" cy="2190750"/>
            </a:xfrm>
            <a:custGeom>
              <a:avLst/>
              <a:gdLst/>
              <a:ahLst/>
              <a:cxnLst/>
              <a:rect l="l" t="t" r="r" b="b"/>
              <a:pathLst>
                <a:path h="2190750">
                  <a:moveTo>
                    <a:pt x="0" y="0"/>
                  </a:moveTo>
                  <a:lnTo>
                    <a:pt x="0" y="219075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76560" y="4946662"/>
              <a:ext cx="986155" cy="81280"/>
            </a:xfrm>
            <a:custGeom>
              <a:avLst/>
              <a:gdLst/>
              <a:ahLst/>
              <a:cxnLst/>
              <a:rect l="l" t="t" r="r" b="b"/>
              <a:pathLst>
                <a:path w="986154" h="81279">
                  <a:moveTo>
                    <a:pt x="284226" y="29718"/>
                  </a:moveTo>
                  <a:lnTo>
                    <a:pt x="76200" y="29718"/>
                  </a:lnTo>
                  <a:lnTo>
                    <a:pt x="76200" y="4572"/>
                  </a:lnTo>
                  <a:lnTo>
                    <a:pt x="0" y="42672"/>
                  </a:lnTo>
                  <a:lnTo>
                    <a:pt x="63246" y="74295"/>
                  </a:lnTo>
                  <a:lnTo>
                    <a:pt x="76200" y="80772"/>
                  </a:lnTo>
                  <a:lnTo>
                    <a:pt x="76200" y="55626"/>
                  </a:lnTo>
                  <a:lnTo>
                    <a:pt x="284226" y="55626"/>
                  </a:lnTo>
                  <a:lnTo>
                    <a:pt x="284226" y="29718"/>
                  </a:lnTo>
                  <a:close/>
                </a:path>
                <a:path w="986154" h="81279">
                  <a:moveTo>
                    <a:pt x="986028" y="25146"/>
                  </a:moveTo>
                  <a:lnTo>
                    <a:pt x="778002" y="25146"/>
                  </a:lnTo>
                  <a:lnTo>
                    <a:pt x="778002" y="0"/>
                  </a:lnTo>
                  <a:lnTo>
                    <a:pt x="701802" y="38100"/>
                  </a:lnTo>
                  <a:lnTo>
                    <a:pt x="765048" y="69723"/>
                  </a:lnTo>
                  <a:lnTo>
                    <a:pt x="778002" y="76200"/>
                  </a:lnTo>
                  <a:lnTo>
                    <a:pt x="778002" y="50292"/>
                  </a:lnTo>
                  <a:lnTo>
                    <a:pt x="986028" y="50292"/>
                  </a:lnTo>
                  <a:lnTo>
                    <a:pt x="986028" y="25146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878084" y="5217934"/>
              <a:ext cx="986155" cy="81280"/>
            </a:xfrm>
            <a:custGeom>
              <a:avLst/>
              <a:gdLst/>
              <a:ahLst/>
              <a:cxnLst/>
              <a:rect l="l" t="t" r="r" b="b"/>
              <a:pathLst>
                <a:path w="986154" h="81279">
                  <a:moveTo>
                    <a:pt x="284226" y="30480"/>
                  </a:moveTo>
                  <a:lnTo>
                    <a:pt x="76200" y="30480"/>
                  </a:lnTo>
                  <a:lnTo>
                    <a:pt x="76200" y="4572"/>
                  </a:lnTo>
                  <a:lnTo>
                    <a:pt x="0" y="42672"/>
                  </a:lnTo>
                  <a:lnTo>
                    <a:pt x="63246" y="74295"/>
                  </a:lnTo>
                  <a:lnTo>
                    <a:pt x="76200" y="80772"/>
                  </a:lnTo>
                  <a:lnTo>
                    <a:pt x="76200" y="55626"/>
                  </a:lnTo>
                  <a:lnTo>
                    <a:pt x="284226" y="55626"/>
                  </a:lnTo>
                  <a:lnTo>
                    <a:pt x="284226" y="30480"/>
                  </a:lnTo>
                  <a:close/>
                </a:path>
                <a:path w="986154" h="81279">
                  <a:moveTo>
                    <a:pt x="986028" y="25146"/>
                  </a:moveTo>
                  <a:lnTo>
                    <a:pt x="778002" y="25146"/>
                  </a:lnTo>
                  <a:lnTo>
                    <a:pt x="778002" y="0"/>
                  </a:lnTo>
                  <a:lnTo>
                    <a:pt x="701802" y="38100"/>
                  </a:lnTo>
                  <a:lnTo>
                    <a:pt x="765048" y="69723"/>
                  </a:lnTo>
                  <a:lnTo>
                    <a:pt x="778002" y="76200"/>
                  </a:lnTo>
                  <a:lnTo>
                    <a:pt x="778002" y="51054"/>
                  </a:lnTo>
                  <a:lnTo>
                    <a:pt x="986028" y="51054"/>
                  </a:lnTo>
                  <a:lnTo>
                    <a:pt x="986028" y="25146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886142" y="4944321"/>
            <a:ext cx="708660" cy="84328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555"/>
              </a:spcBef>
            </a:pPr>
            <a:r>
              <a:rPr sz="1400" spc="-25" dirty="0">
                <a:latin typeface="Times New Roman"/>
                <a:cs typeface="Times New Roman"/>
              </a:rPr>
              <a:t>2ES</a:t>
            </a:r>
            <a:endParaRPr sz="1400">
              <a:latin typeface="Times New Roman"/>
              <a:cs typeface="Times New Roman"/>
            </a:endParaRPr>
          </a:p>
          <a:p>
            <a:pPr marL="224154" marR="213360" indent="-33655">
              <a:lnSpc>
                <a:spcPts val="2170"/>
              </a:lnSpc>
              <a:spcBef>
                <a:spcPts val="60"/>
              </a:spcBef>
            </a:pPr>
            <a:r>
              <a:rPr sz="1400" spc="-25" dirty="0">
                <a:latin typeface="Times New Roman"/>
                <a:cs typeface="Times New Roman"/>
              </a:rPr>
              <a:t>1ES GS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124460" y="4100068"/>
            <a:ext cx="2228850" cy="2228850"/>
            <a:chOff x="6124460" y="4100068"/>
            <a:chExt cx="2228850" cy="2228850"/>
          </a:xfrm>
        </p:grpSpPr>
        <p:sp>
          <p:nvSpPr>
            <p:cNvPr id="54" name="object 54"/>
            <p:cNvSpPr/>
            <p:nvPr/>
          </p:nvSpPr>
          <p:spPr>
            <a:xfrm>
              <a:off x="6145034" y="5976874"/>
              <a:ext cx="732790" cy="319405"/>
            </a:xfrm>
            <a:custGeom>
              <a:avLst/>
              <a:gdLst/>
              <a:ahLst/>
              <a:cxnLst/>
              <a:rect l="l" t="t" r="r" b="b"/>
              <a:pathLst>
                <a:path w="732790" h="319404">
                  <a:moveTo>
                    <a:pt x="732281" y="319278"/>
                  </a:moveTo>
                  <a:lnTo>
                    <a:pt x="732281" y="0"/>
                  </a:lnTo>
                  <a:lnTo>
                    <a:pt x="0" y="0"/>
                  </a:lnTo>
                  <a:lnTo>
                    <a:pt x="0" y="319278"/>
                  </a:lnTo>
                  <a:lnTo>
                    <a:pt x="732281" y="319278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45034" y="5976874"/>
              <a:ext cx="731520" cy="319405"/>
            </a:xfrm>
            <a:custGeom>
              <a:avLst/>
              <a:gdLst/>
              <a:ahLst/>
              <a:cxnLst/>
              <a:rect l="l" t="t" r="r" b="b"/>
              <a:pathLst>
                <a:path w="731520" h="319404">
                  <a:moveTo>
                    <a:pt x="0" y="0"/>
                  </a:moveTo>
                  <a:lnTo>
                    <a:pt x="0" y="319278"/>
                  </a:lnTo>
                  <a:lnTo>
                    <a:pt x="731520" y="319278"/>
                  </a:lnTo>
                  <a:lnTo>
                    <a:pt x="731520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875030" y="4120642"/>
              <a:ext cx="0" cy="2190750"/>
            </a:xfrm>
            <a:custGeom>
              <a:avLst/>
              <a:gdLst/>
              <a:ahLst/>
              <a:cxnLst/>
              <a:rect l="l" t="t" r="r" b="b"/>
              <a:pathLst>
                <a:path h="2190750">
                  <a:moveTo>
                    <a:pt x="0" y="0"/>
                  </a:moveTo>
                  <a:lnTo>
                    <a:pt x="0" y="219075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07324" y="4974844"/>
              <a:ext cx="730250" cy="1337310"/>
            </a:xfrm>
            <a:custGeom>
              <a:avLst/>
              <a:gdLst/>
              <a:ahLst/>
              <a:cxnLst/>
              <a:rect l="l" t="t" r="r" b="b"/>
              <a:pathLst>
                <a:path w="730250" h="1337310">
                  <a:moveTo>
                    <a:pt x="729996" y="1337310"/>
                  </a:moveTo>
                  <a:lnTo>
                    <a:pt x="729996" y="0"/>
                  </a:lnTo>
                  <a:lnTo>
                    <a:pt x="0" y="0"/>
                  </a:lnTo>
                  <a:lnTo>
                    <a:pt x="0" y="1337310"/>
                  </a:lnTo>
                  <a:lnTo>
                    <a:pt x="729996" y="133731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07324" y="4974844"/>
              <a:ext cx="730250" cy="1336675"/>
            </a:xfrm>
            <a:custGeom>
              <a:avLst/>
              <a:gdLst/>
              <a:ahLst/>
              <a:cxnLst/>
              <a:rect l="l" t="t" r="r" b="b"/>
              <a:pathLst>
                <a:path w="730250" h="1336675">
                  <a:moveTo>
                    <a:pt x="0" y="0"/>
                  </a:moveTo>
                  <a:lnTo>
                    <a:pt x="0" y="1336548"/>
                  </a:lnTo>
                  <a:lnTo>
                    <a:pt x="729996" y="1336548"/>
                  </a:lnTo>
                  <a:lnTo>
                    <a:pt x="729996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43510" y="4119118"/>
              <a:ext cx="2190750" cy="2190750"/>
            </a:xfrm>
            <a:custGeom>
              <a:avLst/>
              <a:gdLst/>
              <a:ahLst/>
              <a:cxnLst/>
              <a:rect l="l" t="t" r="r" b="b"/>
              <a:pathLst>
                <a:path w="2190750" h="2190750">
                  <a:moveTo>
                    <a:pt x="0" y="0"/>
                  </a:moveTo>
                  <a:lnTo>
                    <a:pt x="0" y="2190750"/>
                  </a:lnTo>
                  <a:lnTo>
                    <a:pt x="2190750" y="2190750"/>
                  </a:lnTo>
                  <a:lnTo>
                    <a:pt x="2190750" y="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751342" y="4983226"/>
              <a:ext cx="76200" cy="957580"/>
            </a:xfrm>
            <a:custGeom>
              <a:avLst/>
              <a:gdLst/>
              <a:ahLst/>
              <a:cxnLst/>
              <a:rect l="l" t="t" r="r" b="b"/>
              <a:pathLst>
                <a:path w="76200" h="957579">
                  <a:moveTo>
                    <a:pt x="76199" y="76199"/>
                  </a:moveTo>
                  <a:lnTo>
                    <a:pt x="38099" y="0"/>
                  </a:lnTo>
                  <a:lnTo>
                    <a:pt x="0" y="76199"/>
                  </a:lnTo>
                  <a:lnTo>
                    <a:pt x="33527" y="76199"/>
                  </a:lnTo>
                  <a:lnTo>
                    <a:pt x="33527" y="63245"/>
                  </a:lnTo>
                  <a:lnTo>
                    <a:pt x="35051" y="60197"/>
                  </a:lnTo>
                  <a:lnTo>
                    <a:pt x="38099" y="58673"/>
                  </a:lnTo>
                  <a:lnTo>
                    <a:pt x="41909" y="60197"/>
                  </a:lnTo>
                  <a:lnTo>
                    <a:pt x="43433" y="63245"/>
                  </a:lnTo>
                  <a:lnTo>
                    <a:pt x="43433" y="76199"/>
                  </a:lnTo>
                  <a:lnTo>
                    <a:pt x="76199" y="76199"/>
                  </a:lnTo>
                  <a:close/>
                </a:path>
                <a:path w="76200" h="957579">
                  <a:moveTo>
                    <a:pt x="76199" y="880871"/>
                  </a:moveTo>
                  <a:lnTo>
                    <a:pt x="0" y="880871"/>
                  </a:lnTo>
                  <a:lnTo>
                    <a:pt x="33527" y="947927"/>
                  </a:lnTo>
                  <a:lnTo>
                    <a:pt x="33527" y="893825"/>
                  </a:lnTo>
                  <a:lnTo>
                    <a:pt x="35051" y="896873"/>
                  </a:lnTo>
                  <a:lnTo>
                    <a:pt x="38099" y="898397"/>
                  </a:lnTo>
                  <a:lnTo>
                    <a:pt x="41909" y="896873"/>
                  </a:lnTo>
                  <a:lnTo>
                    <a:pt x="43433" y="893825"/>
                  </a:lnTo>
                  <a:lnTo>
                    <a:pt x="43433" y="946403"/>
                  </a:lnTo>
                  <a:lnTo>
                    <a:pt x="76199" y="880871"/>
                  </a:lnTo>
                  <a:close/>
                </a:path>
                <a:path w="76200" h="957579">
                  <a:moveTo>
                    <a:pt x="43433" y="76199"/>
                  </a:moveTo>
                  <a:lnTo>
                    <a:pt x="43433" y="63245"/>
                  </a:lnTo>
                  <a:lnTo>
                    <a:pt x="41909" y="60197"/>
                  </a:lnTo>
                  <a:lnTo>
                    <a:pt x="38099" y="58673"/>
                  </a:lnTo>
                  <a:lnTo>
                    <a:pt x="35051" y="60197"/>
                  </a:lnTo>
                  <a:lnTo>
                    <a:pt x="33527" y="63245"/>
                  </a:lnTo>
                  <a:lnTo>
                    <a:pt x="33527" y="76199"/>
                  </a:lnTo>
                  <a:lnTo>
                    <a:pt x="43433" y="76199"/>
                  </a:lnTo>
                  <a:close/>
                </a:path>
                <a:path w="76200" h="957579">
                  <a:moveTo>
                    <a:pt x="43433" y="880871"/>
                  </a:moveTo>
                  <a:lnTo>
                    <a:pt x="43433" y="76199"/>
                  </a:lnTo>
                  <a:lnTo>
                    <a:pt x="33527" y="76199"/>
                  </a:lnTo>
                  <a:lnTo>
                    <a:pt x="33527" y="880871"/>
                  </a:lnTo>
                  <a:lnTo>
                    <a:pt x="43433" y="880871"/>
                  </a:lnTo>
                  <a:close/>
                </a:path>
                <a:path w="76200" h="957579">
                  <a:moveTo>
                    <a:pt x="43433" y="946403"/>
                  </a:moveTo>
                  <a:lnTo>
                    <a:pt x="43433" y="893825"/>
                  </a:lnTo>
                  <a:lnTo>
                    <a:pt x="41909" y="896873"/>
                  </a:lnTo>
                  <a:lnTo>
                    <a:pt x="38099" y="898397"/>
                  </a:lnTo>
                  <a:lnTo>
                    <a:pt x="35051" y="896873"/>
                  </a:lnTo>
                  <a:lnTo>
                    <a:pt x="33527" y="893825"/>
                  </a:lnTo>
                  <a:lnTo>
                    <a:pt x="33527" y="947927"/>
                  </a:lnTo>
                  <a:lnTo>
                    <a:pt x="38099" y="957071"/>
                  </a:lnTo>
                  <a:lnTo>
                    <a:pt x="43433" y="9464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7591513" y="5327904"/>
            <a:ext cx="749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Times New Roman"/>
                <a:cs typeface="Times New Roman"/>
              </a:rPr>
              <a:t>-</a:t>
            </a:r>
            <a:r>
              <a:rPr sz="1400" spc="-20" dirty="0">
                <a:latin typeface="Times New Roman"/>
                <a:cs typeface="Times New Roman"/>
              </a:rPr>
              <a:t>eV</a:t>
            </a:r>
            <a:r>
              <a:rPr sz="1350" spc="-30" baseline="-24691" dirty="0">
                <a:latin typeface="Times New Roman"/>
                <a:cs typeface="Times New Roman"/>
              </a:rPr>
              <a:t>SD</a:t>
            </a:r>
            <a:endParaRPr sz="1350" baseline="-24691">
              <a:latin typeface="Times New Roman"/>
              <a:cs typeface="Times New Roman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295425" y="853694"/>
            <a:ext cx="6412230" cy="5456555"/>
            <a:chOff x="1295425" y="853694"/>
            <a:chExt cx="6412230" cy="5456555"/>
          </a:xfrm>
        </p:grpSpPr>
        <p:sp>
          <p:nvSpPr>
            <p:cNvPr id="63" name="object 63"/>
            <p:cNvSpPr/>
            <p:nvPr/>
          </p:nvSpPr>
          <p:spPr>
            <a:xfrm>
              <a:off x="7605801" y="4119118"/>
              <a:ext cx="0" cy="2190750"/>
            </a:xfrm>
            <a:custGeom>
              <a:avLst/>
              <a:gdLst/>
              <a:ahLst/>
              <a:cxnLst/>
              <a:rect l="l" t="t" r="r" b="b"/>
              <a:pathLst>
                <a:path h="2190750">
                  <a:moveTo>
                    <a:pt x="0" y="0"/>
                  </a:moveTo>
                  <a:lnTo>
                    <a:pt x="0" y="219075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721094" y="4935232"/>
              <a:ext cx="986155" cy="81280"/>
            </a:xfrm>
            <a:custGeom>
              <a:avLst/>
              <a:gdLst/>
              <a:ahLst/>
              <a:cxnLst/>
              <a:rect l="l" t="t" r="r" b="b"/>
              <a:pathLst>
                <a:path w="986154" h="81279">
                  <a:moveTo>
                    <a:pt x="284226" y="30480"/>
                  </a:moveTo>
                  <a:lnTo>
                    <a:pt x="76200" y="30480"/>
                  </a:lnTo>
                  <a:lnTo>
                    <a:pt x="76200" y="4572"/>
                  </a:lnTo>
                  <a:lnTo>
                    <a:pt x="0" y="42672"/>
                  </a:lnTo>
                  <a:lnTo>
                    <a:pt x="64008" y="74676"/>
                  </a:lnTo>
                  <a:lnTo>
                    <a:pt x="76200" y="80772"/>
                  </a:lnTo>
                  <a:lnTo>
                    <a:pt x="76200" y="55626"/>
                  </a:lnTo>
                  <a:lnTo>
                    <a:pt x="284226" y="55626"/>
                  </a:lnTo>
                  <a:lnTo>
                    <a:pt x="284226" y="30480"/>
                  </a:lnTo>
                  <a:close/>
                </a:path>
                <a:path w="986154" h="81279">
                  <a:moveTo>
                    <a:pt x="986028" y="25908"/>
                  </a:moveTo>
                  <a:lnTo>
                    <a:pt x="778002" y="25908"/>
                  </a:lnTo>
                  <a:lnTo>
                    <a:pt x="778002" y="0"/>
                  </a:lnTo>
                  <a:lnTo>
                    <a:pt x="701802" y="38100"/>
                  </a:lnTo>
                  <a:lnTo>
                    <a:pt x="765048" y="69723"/>
                  </a:lnTo>
                  <a:lnTo>
                    <a:pt x="778002" y="76200"/>
                  </a:lnTo>
                  <a:lnTo>
                    <a:pt x="778002" y="51054"/>
                  </a:lnTo>
                  <a:lnTo>
                    <a:pt x="986028" y="51054"/>
                  </a:lnTo>
                  <a:lnTo>
                    <a:pt x="986028" y="25908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718046" y="5249938"/>
              <a:ext cx="989330" cy="361950"/>
            </a:xfrm>
            <a:custGeom>
              <a:avLst/>
              <a:gdLst/>
              <a:ahLst/>
              <a:cxnLst/>
              <a:rect l="l" t="t" r="r" b="b"/>
              <a:pathLst>
                <a:path w="989329" h="361950">
                  <a:moveTo>
                    <a:pt x="284226" y="310896"/>
                  </a:moveTo>
                  <a:lnTo>
                    <a:pt x="76200" y="310896"/>
                  </a:lnTo>
                  <a:lnTo>
                    <a:pt x="76200" y="285750"/>
                  </a:lnTo>
                  <a:lnTo>
                    <a:pt x="0" y="323850"/>
                  </a:lnTo>
                  <a:lnTo>
                    <a:pt x="63246" y="355473"/>
                  </a:lnTo>
                  <a:lnTo>
                    <a:pt x="76200" y="361950"/>
                  </a:lnTo>
                  <a:lnTo>
                    <a:pt x="76200" y="336042"/>
                  </a:lnTo>
                  <a:lnTo>
                    <a:pt x="284226" y="336042"/>
                  </a:lnTo>
                  <a:lnTo>
                    <a:pt x="284226" y="310896"/>
                  </a:lnTo>
                  <a:close/>
                </a:path>
                <a:path w="989329" h="361950">
                  <a:moveTo>
                    <a:pt x="287274" y="29718"/>
                  </a:moveTo>
                  <a:lnTo>
                    <a:pt x="79248" y="29718"/>
                  </a:lnTo>
                  <a:lnTo>
                    <a:pt x="79248" y="4572"/>
                  </a:lnTo>
                  <a:lnTo>
                    <a:pt x="3048" y="42672"/>
                  </a:lnTo>
                  <a:lnTo>
                    <a:pt x="67056" y="74676"/>
                  </a:lnTo>
                  <a:lnTo>
                    <a:pt x="79248" y="80772"/>
                  </a:lnTo>
                  <a:lnTo>
                    <a:pt x="79248" y="55626"/>
                  </a:lnTo>
                  <a:lnTo>
                    <a:pt x="287274" y="55626"/>
                  </a:lnTo>
                  <a:lnTo>
                    <a:pt x="287274" y="29718"/>
                  </a:lnTo>
                  <a:close/>
                </a:path>
                <a:path w="989329" h="361950">
                  <a:moveTo>
                    <a:pt x="986040" y="306324"/>
                  </a:moveTo>
                  <a:lnTo>
                    <a:pt x="778002" y="306324"/>
                  </a:lnTo>
                  <a:lnTo>
                    <a:pt x="778002" y="280416"/>
                  </a:lnTo>
                  <a:lnTo>
                    <a:pt x="701802" y="318516"/>
                  </a:lnTo>
                  <a:lnTo>
                    <a:pt x="765060" y="350139"/>
                  </a:lnTo>
                  <a:lnTo>
                    <a:pt x="778002" y="356616"/>
                  </a:lnTo>
                  <a:lnTo>
                    <a:pt x="778002" y="331470"/>
                  </a:lnTo>
                  <a:lnTo>
                    <a:pt x="986040" y="331470"/>
                  </a:lnTo>
                  <a:lnTo>
                    <a:pt x="986040" y="306324"/>
                  </a:lnTo>
                  <a:close/>
                </a:path>
                <a:path w="989329" h="361950">
                  <a:moveTo>
                    <a:pt x="989076" y="25146"/>
                  </a:moveTo>
                  <a:lnTo>
                    <a:pt x="781050" y="25146"/>
                  </a:lnTo>
                  <a:lnTo>
                    <a:pt x="781050" y="0"/>
                  </a:lnTo>
                  <a:lnTo>
                    <a:pt x="704850" y="38100"/>
                  </a:lnTo>
                  <a:lnTo>
                    <a:pt x="768096" y="69723"/>
                  </a:lnTo>
                  <a:lnTo>
                    <a:pt x="781050" y="76200"/>
                  </a:lnTo>
                  <a:lnTo>
                    <a:pt x="781050" y="50292"/>
                  </a:lnTo>
                  <a:lnTo>
                    <a:pt x="989076" y="50292"/>
                  </a:lnTo>
                  <a:lnTo>
                    <a:pt x="989076" y="25146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94027" y="860044"/>
              <a:ext cx="717550" cy="2687955"/>
            </a:xfrm>
            <a:custGeom>
              <a:avLst/>
              <a:gdLst/>
              <a:ahLst/>
              <a:cxnLst/>
              <a:rect l="l" t="t" r="r" b="b"/>
              <a:pathLst>
                <a:path w="717550" h="2687954">
                  <a:moveTo>
                    <a:pt x="717041" y="0"/>
                  </a:moveTo>
                  <a:lnTo>
                    <a:pt x="0" y="2687574"/>
                  </a:lnTo>
                </a:path>
              </a:pathLst>
            </a:custGeom>
            <a:ln w="12700">
              <a:solidFill>
                <a:srgbClr val="33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301775" y="865378"/>
              <a:ext cx="1524000" cy="2403475"/>
            </a:xfrm>
            <a:custGeom>
              <a:avLst/>
              <a:gdLst/>
              <a:ahLst/>
              <a:cxnLst/>
              <a:rect l="l" t="t" r="r" b="b"/>
              <a:pathLst>
                <a:path w="1524000" h="2403475">
                  <a:moveTo>
                    <a:pt x="1524000" y="240334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3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687088" y="6416038"/>
            <a:ext cx="584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only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excess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electron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(charging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energy)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657114" y="3593592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870227" y="3546094"/>
            <a:ext cx="772795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320"/>
              </a:spcBef>
              <a:tabLst>
                <a:tab pos="515620" algn="l"/>
              </a:tabLst>
            </a:pPr>
            <a:r>
              <a:rPr sz="1800" spc="-5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90651" y="4203192"/>
            <a:ext cx="701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318026" y="4217662"/>
            <a:ext cx="701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162560" y="4187190"/>
            <a:ext cx="701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248164" y="995172"/>
            <a:ext cx="2273935" cy="2384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4305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lab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investigate </a:t>
            </a:r>
            <a:r>
              <a:rPr sz="2200" dirty="0">
                <a:latin typeface="Arial"/>
                <a:cs typeface="Arial"/>
              </a:rPr>
              <a:t>quantum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levels </a:t>
            </a:r>
            <a:r>
              <a:rPr sz="2200" dirty="0">
                <a:latin typeface="Arial"/>
                <a:cs typeface="Arial"/>
              </a:rPr>
              <a:t>in </a:t>
            </a:r>
            <a:r>
              <a:rPr sz="2200" spc="-10" dirty="0">
                <a:latin typeface="Arial"/>
                <a:cs typeface="Arial"/>
              </a:rPr>
              <a:t>device!!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2200">
              <a:latin typeface="Arial"/>
              <a:cs typeface="Arial"/>
            </a:endParaRPr>
          </a:p>
          <a:p>
            <a:pPr marL="13970" marR="29527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quantum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confinement energies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6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internal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excitations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(spin)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893" y="4454398"/>
            <a:ext cx="4972050" cy="2217420"/>
          </a:xfrm>
          <a:custGeom>
            <a:avLst/>
            <a:gdLst/>
            <a:ahLst/>
            <a:cxnLst/>
            <a:rect l="l" t="t" r="r" b="b"/>
            <a:pathLst>
              <a:path w="4972050" h="2217420">
                <a:moveTo>
                  <a:pt x="4972050" y="2217420"/>
                </a:moveTo>
                <a:lnTo>
                  <a:pt x="4972049" y="0"/>
                </a:lnTo>
                <a:lnTo>
                  <a:pt x="0" y="0"/>
                </a:lnTo>
                <a:lnTo>
                  <a:pt x="0" y="2217420"/>
                </a:lnTo>
                <a:lnTo>
                  <a:pt x="4972050" y="221742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495810" y="922528"/>
            <a:ext cx="3417570" cy="5662930"/>
            <a:chOff x="5495810" y="922528"/>
            <a:chExt cx="3417570" cy="5662930"/>
          </a:xfrm>
        </p:grpSpPr>
        <p:sp>
          <p:nvSpPr>
            <p:cNvPr id="4" name="object 4"/>
            <p:cNvSpPr/>
            <p:nvPr/>
          </p:nvSpPr>
          <p:spPr>
            <a:xfrm>
              <a:off x="5495810" y="922528"/>
              <a:ext cx="3417570" cy="5662930"/>
            </a:xfrm>
            <a:custGeom>
              <a:avLst/>
              <a:gdLst/>
              <a:ahLst/>
              <a:cxnLst/>
              <a:rect l="l" t="t" r="r" b="b"/>
              <a:pathLst>
                <a:path w="3417570" h="5662930">
                  <a:moveTo>
                    <a:pt x="3417570" y="5662422"/>
                  </a:moveTo>
                  <a:lnTo>
                    <a:pt x="3417570" y="0"/>
                  </a:lnTo>
                  <a:lnTo>
                    <a:pt x="0" y="0"/>
                  </a:lnTo>
                  <a:lnTo>
                    <a:pt x="0" y="5662422"/>
                  </a:lnTo>
                  <a:lnTo>
                    <a:pt x="3417570" y="5662422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03480" y="2433574"/>
              <a:ext cx="1644014" cy="1643380"/>
            </a:xfrm>
            <a:custGeom>
              <a:avLst/>
              <a:gdLst/>
              <a:ahLst/>
              <a:cxnLst/>
              <a:rect l="l" t="t" r="r" b="b"/>
              <a:pathLst>
                <a:path w="1644015" h="1643379">
                  <a:moveTo>
                    <a:pt x="0" y="0"/>
                  </a:moveTo>
                  <a:lnTo>
                    <a:pt x="0" y="1642871"/>
                  </a:lnTo>
                  <a:lnTo>
                    <a:pt x="1643633" y="1642871"/>
                  </a:lnTo>
                  <a:lnTo>
                    <a:pt x="1643633" y="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03480" y="3344926"/>
              <a:ext cx="548005" cy="731520"/>
            </a:xfrm>
            <a:custGeom>
              <a:avLst/>
              <a:gdLst/>
              <a:ahLst/>
              <a:cxnLst/>
              <a:rect l="l" t="t" r="r" b="b"/>
              <a:pathLst>
                <a:path w="548004" h="731520">
                  <a:moveTo>
                    <a:pt x="0" y="0"/>
                  </a:moveTo>
                  <a:lnTo>
                    <a:pt x="0" y="731520"/>
                  </a:lnTo>
                  <a:lnTo>
                    <a:pt x="547877" y="731520"/>
                  </a:lnTo>
                  <a:lnTo>
                    <a:pt x="547877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51358" y="2433574"/>
              <a:ext cx="0" cy="1643380"/>
            </a:xfrm>
            <a:custGeom>
              <a:avLst/>
              <a:gdLst/>
              <a:ahLst/>
              <a:cxnLst/>
              <a:rect l="l" t="t" r="r" b="b"/>
              <a:pathLst>
                <a:path h="1643379">
                  <a:moveTo>
                    <a:pt x="0" y="0"/>
                  </a:moveTo>
                  <a:lnTo>
                    <a:pt x="0" y="1642872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99236" y="2432050"/>
              <a:ext cx="0" cy="1643380"/>
            </a:xfrm>
            <a:custGeom>
              <a:avLst/>
              <a:gdLst/>
              <a:ahLst/>
              <a:cxnLst/>
              <a:rect l="l" t="t" r="r" b="b"/>
              <a:pathLst>
                <a:path h="1643379">
                  <a:moveTo>
                    <a:pt x="0" y="0"/>
                  </a:moveTo>
                  <a:lnTo>
                    <a:pt x="0" y="1642872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00760" y="2982976"/>
              <a:ext cx="548005" cy="1095375"/>
            </a:xfrm>
            <a:custGeom>
              <a:avLst/>
              <a:gdLst/>
              <a:ahLst/>
              <a:cxnLst/>
              <a:rect l="l" t="t" r="r" b="b"/>
              <a:pathLst>
                <a:path w="548004" h="1095375">
                  <a:moveTo>
                    <a:pt x="547877" y="1094994"/>
                  </a:moveTo>
                  <a:lnTo>
                    <a:pt x="547877" y="0"/>
                  </a:lnTo>
                  <a:lnTo>
                    <a:pt x="0" y="0"/>
                  </a:lnTo>
                  <a:lnTo>
                    <a:pt x="0" y="1094994"/>
                  </a:lnTo>
                  <a:lnTo>
                    <a:pt x="547877" y="1094994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00760" y="2982976"/>
              <a:ext cx="548005" cy="1095375"/>
            </a:xfrm>
            <a:custGeom>
              <a:avLst/>
              <a:gdLst/>
              <a:ahLst/>
              <a:cxnLst/>
              <a:rect l="l" t="t" r="r" b="b"/>
              <a:pathLst>
                <a:path w="548004" h="1095375">
                  <a:moveTo>
                    <a:pt x="0" y="0"/>
                  </a:moveTo>
                  <a:lnTo>
                    <a:pt x="0" y="1094994"/>
                  </a:lnTo>
                  <a:lnTo>
                    <a:pt x="547877" y="1094994"/>
                  </a:lnTo>
                  <a:lnTo>
                    <a:pt x="547877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01956" y="2432050"/>
              <a:ext cx="1644014" cy="1643380"/>
            </a:xfrm>
            <a:custGeom>
              <a:avLst/>
              <a:gdLst/>
              <a:ahLst/>
              <a:cxnLst/>
              <a:rect l="l" t="t" r="r" b="b"/>
              <a:pathLst>
                <a:path w="1644015" h="1643379">
                  <a:moveTo>
                    <a:pt x="0" y="0"/>
                  </a:moveTo>
                  <a:lnTo>
                    <a:pt x="0" y="1642871"/>
                  </a:lnTo>
                  <a:lnTo>
                    <a:pt x="1643646" y="1642871"/>
                  </a:lnTo>
                  <a:lnTo>
                    <a:pt x="1643646" y="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59574" y="3757168"/>
              <a:ext cx="328930" cy="0"/>
            </a:xfrm>
            <a:custGeom>
              <a:avLst/>
              <a:gdLst/>
              <a:ahLst/>
              <a:cxnLst/>
              <a:rect l="l" t="t" r="r" b="b"/>
              <a:pathLst>
                <a:path w="328929">
                  <a:moveTo>
                    <a:pt x="0" y="0"/>
                  </a:moveTo>
                  <a:lnTo>
                    <a:pt x="32842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59574" y="3482848"/>
              <a:ext cx="321310" cy="0"/>
            </a:xfrm>
            <a:custGeom>
              <a:avLst/>
              <a:gdLst/>
              <a:ahLst/>
              <a:cxnLst/>
              <a:rect l="l" t="t" r="r" b="b"/>
              <a:pathLst>
                <a:path w="321309">
                  <a:moveTo>
                    <a:pt x="0" y="0"/>
                  </a:moveTo>
                  <a:lnTo>
                    <a:pt x="3208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5195" y="3721163"/>
              <a:ext cx="87248" cy="8724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044969" y="2998978"/>
              <a:ext cx="51435" cy="358140"/>
            </a:xfrm>
            <a:custGeom>
              <a:avLst/>
              <a:gdLst/>
              <a:ahLst/>
              <a:cxnLst/>
              <a:rect l="l" t="t" r="r" b="b"/>
              <a:pathLst>
                <a:path w="51434" h="358139">
                  <a:moveTo>
                    <a:pt x="51053" y="76200"/>
                  </a:moveTo>
                  <a:lnTo>
                    <a:pt x="25907" y="0"/>
                  </a:lnTo>
                  <a:lnTo>
                    <a:pt x="0" y="76200"/>
                  </a:lnTo>
                  <a:lnTo>
                    <a:pt x="20573" y="76200"/>
                  </a:lnTo>
                  <a:lnTo>
                    <a:pt x="20573" y="63246"/>
                  </a:lnTo>
                  <a:lnTo>
                    <a:pt x="22097" y="59436"/>
                  </a:lnTo>
                  <a:lnTo>
                    <a:pt x="25907" y="58674"/>
                  </a:lnTo>
                  <a:lnTo>
                    <a:pt x="28955" y="59436"/>
                  </a:lnTo>
                  <a:lnTo>
                    <a:pt x="30479" y="63246"/>
                  </a:lnTo>
                  <a:lnTo>
                    <a:pt x="30479" y="76200"/>
                  </a:lnTo>
                  <a:lnTo>
                    <a:pt x="51053" y="76200"/>
                  </a:lnTo>
                  <a:close/>
                </a:path>
                <a:path w="51434" h="358139">
                  <a:moveTo>
                    <a:pt x="51053" y="281940"/>
                  </a:moveTo>
                  <a:lnTo>
                    <a:pt x="0" y="281940"/>
                  </a:lnTo>
                  <a:lnTo>
                    <a:pt x="20573" y="342451"/>
                  </a:lnTo>
                  <a:lnTo>
                    <a:pt x="20573" y="294894"/>
                  </a:lnTo>
                  <a:lnTo>
                    <a:pt x="22097" y="298704"/>
                  </a:lnTo>
                  <a:lnTo>
                    <a:pt x="25907" y="299466"/>
                  </a:lnTo>
                  <a:lnTo>
                    <a:pt x="28955" y="298704"/>
                  </a:lnTo>
                  <a:lnTo>
                    <a:pt x="30479" y="294894"/>
                  </a:lnTo>
                  <a:lnTo>
                    <a:pt x="30479" y="344285"/>
                  </a:lnTo>
                  <a:lnTo>
                    <a:pt x="51053" y="281940"/>
                  </a:lnTo>
                  <a:close/>
                </a:path>
                <a:path w="51434" h="358139">
                  <a:moveTo>
                    <a:pt x="30479" y="76200"/>
                  </a:moveTo>
                  <a:lnTo>
                    <a:pt x="30479" y="63246"/>
                  </a:lnTo>
                  <a:lnTo>
                    <a:pt x="28955" y="59436"/>
                  </a:lnTo>
                  <a:lnTo>
                    <a:pt x="25907" y="58674"/>
                  </a:lnTo>
                  <a:lnTo>
                    <a:pt x="22097" y="59436"/>
                  </a:lnTo>
                  <a:lnTo>
                    <a:pt x="20573" y="63246"/>
                  </a:lnTo>
                  <a:lnTo>
                    <a:pt x="20573" y="76200"/>
                  </a:lnTo>
                  <a:lnTo>
                    <a:pt x="30479" y="76200"/>
                  </a:lnTo>
                  <a:close/>
                </a:path>
                <a:path w="51434" h="358139">
                  <a:moveTo>
                    <a:pt x="30479" y="281940"/>
                  </a:moveTo>
                  <a:lnTo>
                    <a:pt x="30479" y="76200"/>
                  </a:lnTo>
                  <a:lnTo>
                    <a:pt x="20573" y="76200"/>
                  </a:lnTo>
                  <a:lnTo>
                    <a:pt x="20573" y="281940"/>
                  </a:lnTo>
                  <a:lnTo>
                    <a:pt x="30479" y="281940"/>
                  </a:lnTo>
                  <a:close/>
                </a:path>
                <a:path w="51434" h="358139">
                  <a:moveTo>
                    <a:pt x="30479" y="344285"/>
                  </a:moveTo>
                  <a:lnTo>
                    <a:pt x="30479" y="294894"/>
                  </a:lnTo>
                  <a:lnTo>
                    <a:pt x="28955" y="298704"/>
                  </a:lnTo>
                  <a:lnTo>
                    <a:pt x="25907" y="299466"/>
                  </a:lnTo>
                  <a:lnTo>
                    <a:pt x="22097" y="298704"/>
                  </a:lnTo>
                  <a:lnTo>
                    <a:pt x="20573" y="294894"/>
                  </a:lnTo>
                  <a:lnTo>
                    <a:pt x="20573" y="342451"/>
                  </a:lnTo>
                  <a:lnTo>
                    <a:pt x="25907" y="358140"/>
                  </a:lnTo>
                  <a:lnTo>
                    <a:pt x="30479" y="3442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7564" y="2937065"/>
              <a:ext cx="87248" cy="8572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608318" y="3457714"/>
              <a:ext cx="146685" cy="1090930"/>
            </a:xfrm>
            <a:custGeom>
              <a:avLst/>
              <a:gdLst/>
              <a:ahLst/>
              <a:cxnLst/>
              <a:rect l="l" t="t" r="r" b="b"/>
              <a:pathLst>
                <a:path w="146684" h="1090929">
                  <a:moveTo>
                    <a:pt x="51054" y="76200"/>
                  </a:moveTo>
                  <a:lnTo>
                    <a:pt x="25908" y="0"/>
                  </a:lnTo>
                  <a:lnTo>
                    <a:pt x="0" y="76200"/>
                  </a:lnTo>
                  <a:lnTo>
                    <a:pt x="20574" y="76200"/>
                  </a:lnTo>
                  <a:lnTo>
                    <a:pt x="20574" y="243840"/>
                  </a:lnTo>
                  <a:lnTo>
                    <a:pt x="0" y="243840"/>
                  </a:lnTo>
                  <a:lnTo>
                    <a:pt x="20574" y="304342"/>
                  </a:lnTo>
                  <a:lnTo>
                    <a:pt x="25908" y="320040"/>
                  </a:lnTo>
                  <a:lnTo>
                    <a:pt x="30480" y="306184"/>
                  </a:lnTo>
                  <a:lnTo>
                    <a:pt x="51054" y="243840"/>
                  </a:lnTo>
                  <a:lnTo>
                    <a:pt x="30480" y="243840"/>
                  </a:lnTo>
                  <a:lnTo>
                    <a:pt x="30480" y="76200"/>
                  </a:lnTo>
                  <a:lnTo>
                    <a:pt x="51054" y="76200"/>
                  </a:lnTo>
                  <a:close/>
                </a:path>
                <a:path w="146684" h="1090929">
                  <a:moveTo>
                    <a:pt x="146304" y="994410"/>
                  </a:moveTo>
                  <a:lnTo>
                    <a:pt x="115062" y="994905"/>
                  </a:lnTo>
                  <a:lnTo>
                    <a:pt x="115062" y="1010412"/>
                  </a:lnTo>
                  <a:lnTo>
                    <a:pt x="109728" y="1010539"/>
                  </a:lnTo>
                  <a:lnTo>
                    <a:pt x="114808" y="1010412"/>
                  </a:lnTo>
                  <a:lnTo>
                    <a:pt x="115062" y="1010412"/>
                  </a:lnTo>
                  <a:lnTo>
                    <a:pt x="115062" y="994905"/>
                  </a:lnTo>
                  <a:lnTo>
                    <a:pt x="114808" y="994905"/>
                  </a:lnTo>
                  <a:lnTo>
                    <a:pt x="109728" y="690372"/>
                  </a:lnTo>
                  <a:lnTo>
                    <a:pt x="77724" y="690372"/>
                  </a:lnTo>
                  <a:lnTo>
                    <a:pt x="82804" y="995426"/>
                  </a:lnTo>
                  <a:lnTo>
                    <a:pt x="51054" y="995934"/>
                  </a:lnTo>
                  <a:lnTo>
                    <a:pt x="100584" y="1090422"/>
                  </a:lnTo>
                  <a:lnTo>
                    <a:pt x="115062" y="1060018"/>
                  </a:lnTo>
                  <a:lnTo>
                    <a:pt x="146304" y="994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03480" y="4662424"/>
              <a:ext cx="1644014" cy="1643380"/>
            </a:xfrm>
            <a:custGeom>
              <a:avLst/>
              <a:gdLst/>
              <a:ahLst/>
              <a:cxnLst/>
              <a:rect l="l" t="t" r="r" b="b"/>
              <a:pathLst>
                <a:path w="1644015" h="1643379">
                  <a:moveTo>
                    <a:pt x="0" y="0"/>
                  </a:moveTo>
                  <a:lnTo>
                    <a:pt x="0" y="1642872"/>
                  </a:lnTo>
                  <a:lnTo>
                    <a:pt x="1643633" y="1642872"/>
                  </a:lnTo>
                  <a:lnTo>
                    <a:pt x="1643633" y="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03480" y="5563870"/>
              <a:ext cx="548005" cy="741680"/>
            </a:xfrm>
            <a:custGeom>
              <a:avLst/>
              <a:gdLst/>
              <a:ahLst/>
              <a:cxnLst/>
              <a:rect l="l" t="t" r="r" b="b"/>
              <a:pathLst>
                <a:path w="548004" h="741679">
                  <a:moveTo>
                    <a:pt x="0" y="0"/>
                  </a:moveTo>
                  <a:lnTo>
                    <a:pt x="0" y="741426"/>
                  </a:lnTo>
                  <a:lnTo>
                    <a:pt x="547877" y="741426"/>
                  </a:lnTo>
                  <a:lnTo>
                    <a:pt x="547877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51358" y="4662424"/>
              <a:ext cx="0" cy="1643380"/>
            </a:xfrm>
            <a:custGeom>
              <a:avLst/>
              <a:gdLst/>
              <a:ahLst/>
              <a:cxnLst/>
              <a:rect l="l" t="t" r="r" b="b"/>
              <a:pathLst>
                <a:path h="1643379">
                  <a:moveTo>
                    <a:pt x="0" y="0"/>
                  </a:moveTo>
                  <a:lnTo>
                    <a:pt x="0" y="1642872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99236" y="4660900"/>
              <a:ext cx="0" cy="1643380"/>
            </a:xfrm>
            <a:custGeom>
              <a:avLst/>
              <a:gdLst/>
              <a:ahLst/>
              <a:cxnLst/>
              <a:rect l="l" t="t" r="r" b="b"/>
              <a:pathLst>
                <a:path h="1643379">
                  <a:moveTo>
                    <a:pt x="0" y="0"/>
                  </a:moveTo>
                  <a:lnTo>
                    <a:pt x="0" y="1642872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00760" y="5210302"/>
              <a:ext cx="548005" cy="1096645"/>
            </a:xfrm>
            <a:custGeom>
              <a:avLst/>
              <a:gdLst/>
              <a:ahLst/>
              <a:cxnLst/>
              <a:rect l="l" t="t" r="r" b="b"/>
              <a:pathLst>
                <a:path w="548004" h="1096645">
                  <a:moveTo>
                    <a:pt x="547877" y="1096518"/>
                  </a:moveTo>
                  <a:lnTo>
                    <a:pt x="547877" y="0"/>
                  </a:lnTo>
                  <a:lnTo>
                    <a:pt x="0" y="0"/>
                  </a:lnTo>
                  <a:lnTo>
                    <a:pt x="0" y="1096518"/>
                  </a:lnTo>
                  <a:lnTo>
                    <a:pt x="547877" y="1096518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00760" y="5210302"/>
              <a:ext cx="548005" cy="1096645"/>
            </a:xfrm>
            <a:custGeom>
              <a:avLst/>
              <a:gdLst/>
              <a:ahLst/>
              <a:cxnLst/>
              <a:rect l="l" t="t" r="r" b="b"/>
              <a:pathLst>
                <a:path w="548004" h="1096645">
                  <a:moveTo>
                    <a:pt x="0" y="0"/>
                  </a:moveTo>
                  <a:lnTo>
                    <a:pt x="0" y="1096518"/>
                  </a:lnTo>
                  <a:lnTo>
                    <a:pt x="547877" y="1096518"/>
                  </a:lnTo>
                  <a:lnTo>
                    <a:pt x="547877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01956" y="4660900"/>
              <a:ext cx="1644014" cy="1643380"/>
            </a:xfrm>
            <a:custGeom>
              <a:avLst/>
              <a:gdLst/>
              <a:ahLst/>
              <a:cxnLst/>
              <a:rect l="l" t="t" r="r" b="b"/>
              <a:pathLst>
                <a:path w="1644015" h="1643379">
                  <a:moveTo>
                    <a:pt x="0" y="0"/>
                  </a:moveTo>
                  <a:lnTo>
                    <a:pt x="0" y="1642872"/>
                  </a:lnTo>
                  <a:lnTo>
                    <a:pt x="1643646" y="1642872"/>
                  </a:lnTo>
                  <a:lnTo>
                    <a:pt x="1643646" y="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59574" y="5986018"/>
              <a:ext cx="328930" cy="0"/>
            </a:xfrm>
            <a:custGeom>
              <a:avLst/>
              <a:gdLst/>
              <a:ahLst/>
              <a:cxnLst/>
              <a:rect l="l" t="t" r="r" b="b"/>
              <a:pathLst>
                <a:path w="328929">
                  <a:moveTo>
                    <a:pt x="0" y="0"/>
                  </a:moveTo>
                  <a:lnTo>
                    <a:pt x="32842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59574" y="5713222"/>
              <a:ext cx="321310" cy="0"/>
            </a:xfrm>
            <a:custGeom>
              <a:avLst/>
              <a:gdLst/>
              <a:ahLst/>
              <a:cxnLst/>
              <a:rect l="l" t="t" r="r" b="b"/>
              <a:pathLst>
                <a:path w="321309">
                  <a:moveTo>
                    <a:pt x="0" y="0"/>
                  </a:moveTo>
                  <a:lnTo>
                    <a:pt x="3208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5195" y="5661215"/>
              <a:ext cx="87248" cy="8724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044969" y="5194300"/>
              <a:ext cx="51435" cy="393700"/>
            </a:xfrm>
            <a:custGeom>
              <a:avLst/>
              <a:gdLst/>
              <a:ahLst/>
              <a:cxnLst/>
              <a:rect l="l" t="t" r="r" b="b"/>
              <a:pathLst>
                <a:path w="51434" h="393700">
                  <a:moveTo>
                    <a:pt x="51053" y="76199"/>
                  </a:moveTo>
                  <a:lnTo>
                    <a:pt x="25907" y="0"/>
                  </a:lnTo>
                  <a:lnTo>
                    <a:pt x="0" y="76199"/>
                  </a:lnTo>
                  <a:lnTo>
                    <a:pt x="20573" y="76199"/>
                  </a:lnTo>
                  <a:lnTo>
                    <a:pt x="20573" y="63245"/>
                  </a:lnTo>
                  <a:lnTo>
                    <a:pt x="22097" y="60197"/>
                  </a:lnTo>
                  <a:lnTo>
                    <a:pt x="25907" y="58673"/>
                  </a:lnTo>
                  <a:lnTo>
                    <a:pt x="28955" y="60197"/>
                  </a:lnTo>
                  <a:lnTo>
                    <a:pt x="30479" y="63245"/>
                  </a:lnTo>
                  <a:lnTo>
                    <a:pt x="30479" y="76199"/>
                  </a:lnTo>
                  <a:lnTo>
                    <a:pt x="51053" y="76199"/>
                  </a:lnTo>
                  <a:close/>
                </a:path>
                <a:path w="51434" h="393700">
                  <a:moveTo>
                    <a:pt x="51053" y="316991"/>
                  </a:moveTo>
                  <a:lnTo>
                    <a:pt x="0" y="316991"/>
                  </a:lnTo>
                  <a:lnTo>
                    <a:pt x="20573" y="377503"/>
                  </a:lnTo>
                  <a:lnTo>
                    <a:pt x="20573" y="329945"/>
                  </a:lnTo>
                  <a:lnTo>
                    <a:pt x="22097" y="333755"/>
                  </a:lnTo>
                  <a:lnTo>
                    <a:pt x="25907" y="334517"/>
                  </a:lnTo>
                  <a:lnTo>
                    <a:pt x="28955" y="333755"/>
                  </a:lnTo>
                  <a:lnTo>
                    <a:pt x="30479" y="329945"/>
                  </a:lnTo>
                  <a:lnTo>
                    <a:pt x="30479" y="379337"/>
                  </a:lnTo>
                  <a:lnTo>
                    <a:pt x="51053" y="316991"/>
                  </a:lnTo>
                  <a:close/>
                </a:path>
                <a:path w="51434" h="393700">
                  <a:moveTo>
                    <a:pt x="30479" y="76199"/>
                  </a:moveTo>
                  <a:lnTo>
                    <a:pt x="30479" y="63245"/>
                  </a:lnTo>
                  <a:lnTo>
                    <a:pt x="28955" y="60197"/>
                  </a:lnTo>
                  <a:lnTo>
                    <a:pt x="25907" y="58673"/>
                  </a:lnTo>
                  <a:lnTo>
                    <a:pt x="22097" y="60197"/>
                  </a:lnTo>
                  <a:lnTo>
                    <a:pt x="20573" y="63245"/>
                  </a:lnTo>
                  <a:lnTo>
                    <a:pt x="20573" y="76199"/>
                  </a:lnTo>
                  <a:lnTo>
                    <a:pt x="30479" y="76199"/>
                  </a:lnTo>
                  <a:close/>
                </a:path>
                <a:path w="51434" h="393700">
                  <a:moveTo>
                    <a:pt x="30479" y="316991"/>
                  </a:moveTo>
                  <a:lnTo>
                    <a:pt x="30479" y="76199"/>
                  </a:lnTo>
                  <a:lnTo>
                    <a:pt x="20573" y="76199"/>
                  </a:lnTo>
                  <a:lnTo>
                    <a:pt x="20573" y="316991"/>
                  </a:lnTo>
                  <a:lnTo>
                    <a:pt x="30479" y="316991"/>
                  </a:lnTo>
                  <a:close/>
                </a:path>
                <a:path w="51434" h="393700">
                  <a:moveTo>
                    <a:pt x="30479" y="379337"/>
                  </a:moveTo>
                  <a:lnTo>
                    <a:pt x="30479" y="329945"/>
                  </a:lnTo>
                  <a:lnTo>
                    <a:pt x="28955" y="333755"/>
                  </a:lnTo>
                  <a:lnTo>
                    <a:pt x="25907" y="334517"/>
                  </a:lnTo>
                  <a:lnTo>
                    <a:pt x="22097" y="333755"/>
                  </a:lnTo>
                  <a:lnTo>
                    <a:pt x="20573" y="329945"/>
                  </a:lnTo>
                  <a:lnTo>
                    <a:pt x="20573" y="377503"/>
                  </a:lnTo>
                  <a:lnTo>
                    <a:pt x="25907" y="393191"/>
                  </a:lnTo>
                  <a:lnTo>
                    <a:pt x="30479" y="3793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dirty="0"/>
              <a:t>Cotunneling</a:t>
            </a:r>
            <a:r>
              <a:rPr spc="-50" dirty="0"/>
              <a:t> </a:t>
            </a:r>
            <a:r>
              <a:rPr spc="-10" dirty="0"/>
              <a:t>Transport</a:t>
            </a:r>
          </a:p>
        </p:txBody>
      </p:sp>
      <p:sp>
        <p:nvSpPr>
          <p:cNvPr id="30" name="object 30"/>
          <p:cNvSpPr/>
          <p:nvPr/>
        </p:nvSpPr>
        <p:spPr>
          <a:xfrm>
            <a:off x="314223" y="680974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366801" y="739648"/>
            <a:ext cx="4730750" cy="2950210"/>
            <a:chOff x="366801" y="739648"/>
            <a:chExt cx="4730750" cy="2950210"/>
          </a:xfrm>
        </p:grpSpPr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6801" y="739648"/>
              <a:ext cx="4730496" cy="294970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534947" y="1992376"/>
              <a:ext cx="1786255" cy="106045"/>
            </a:xfrm>
            <a:custGeom>
              <a:avLst/>
              <a:gdLst/>
              <a:ahLst/>
              <a:cxnLst/>
              <a:rect l="l" t="t" r="r" b="b"/>
              <a:pathLst>
                <a:path w="1786254" h="106044">
                  <a:moveTo>
                    <a:pt x="0" y="105918"/>
                  </a:moveTo>
                  <a:lnTo>
                    <a:pt x="178612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83893" y="2627122"/>
              <a:ext cx="1786255" cy="106680"/>
            </a:xfrm>
            <a:custGeom>
              <a:avLst/>
              <a:gdLst/>
              <a:ahLst/>
              <a:cxnLst/>
              <a:rect l="l" t="t" r="r" b="b"/>
              <a:pathLst>
                <a:path w="1786254" h="106680">
                  <a:moveTo>
                    <a:pt x="0" y="0"/>
                  </a:moveTo>
                  <a:lnTo>
                    <a:pt x="1786127" y="106679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2140" y="2284031"/>
              <a:ext cx="134492" cy="123825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7080522" y="5257800"/>
            <a:ext cx="47688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Times New Roman"/>
                <a:cs typeface="Times New Roman"/>
              </a:rPr>
              <a:t>-</a:t>
            </a:r>
            <a:r>
              <a:rPr sz="1400" spc="-20" dirty="0">
                <a:latin typeface="Times New Roman"/>
                <a:cs typeface="Times New Roman"/>
              </a:rPr>
              <a:t>eV</a:t>
            </a:r>
            <a:r>
              <a:rPr sz="1350" spc="-30" baseline="-24691" dirty="0">
                <a:latin typeface="Times New Roman"/>
                <a:cs typeface="Times New Roman"/>
              </a:rPr>
              <a:t>SD</a:t>
            </a:r>
            <a:endParaRPr sz="1350" baseline="-24691">
              <a:latin typeface="Times New Roman"/>
              <a:cs typeface="Times New Roman"/>
            </a:endParaRPr>
          </a:p>
        </p:txBody>
      </p:sp>
      <p:pic>
        <p:nvPicPr>
          <p:cNvPr id="37" name="object 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27317" y="5524055"/>
            <a:ext cx="85725" cy="87249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6499370" y="5700521"/>
            <a:ext cx="1377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Arial"/>
                <a:cs typeface="Arial"/>
              </a:rPr>
              <a:t>Δ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621297" y="5701792"/>
            <a:ext cx="51435" cy="297180"/>
          </a:xfrm>
          <a:custGeom>
            <a:avLst/>
            <a:gdLst/>
            <a:ahLst/>
            <a:cxnLst/>
            <a:rect l="l" t="t" r="r" b="b"/>
            <a:pathLst>
              <a:path w="51434" h="297179">
                <a:moveTo>
                  <a:pt x="51053" y="76200"/>
                </a:moveTo>
                <a:lnTo>
                  <a:pt x="25145" y="0"/>
                </a:lnTo>
                <a:lnTo>
                  <a:pt x="0" y="76200"/>
                </a:lnTo>
                <a:lnTo>
                  <a:pt x="20573" y="76200"/>
                </a:lnTo>
                <a:lnTo>
                  <a:pt x="20573" y="64008"/>
                </a:lnTo>
                <a:lnTo>
                  <a:pt x="22097" y="60198"/>
                </a:lnTo>
                <a:lnTo>
                  <a:pt x="25145" y="59436"/>
                </a:lnTo>
                <a:lnTo>
                  <a:pt x="28955" y="60198"/>
                </a:lnTo>
                <a:lnTo>
                  <a:pt x="30479" y="64008"/>
                </a:lnTo>
                <a:lnTo>
                  <a:pt x="30479" y="76200"/>
                </a:lnTo>
                <a:lnTo>
                  <a:pt x="51053" y="76200"/>
                </a:lnTo>
                <a:close/>
              </a:path>
              <a:path w="51434" h="297179">
                <a:moveTo>
                  <a:pt x="51053" y="220980"/>
                </a:moveTo>
                <a:lnTo>
                  <a:pt x="0" y="220980"/>
                </a:lnTo>
                <a:lnTo>
                  <a:pt x="20573" y="283325"/>
                </a:lnTo>
                <a:lnTo>
                  <a:pt x="20573" y="233934"/>
                </a:lnTo>
                <a:lnTo>
                  <a:pt x="22097" y="236982"/>
                </a:lnTo>
                <a:lnTo>
                  <a:pt x="25145" y="238506"/>
                </a:lnTo>
                <a:lnTo>
                  <a:pt x="28955" y="236982"/>
                </a:lnTo>
                <a:lnTo>
                  <a:pt x="30479" y="233934"/>
                </a:lnTo>
                <a:lnTo>
                  <a:pt x="30479" y="281491"/>
                </a:lnTo>
                <a:lnTo>
                  <a:pt x="51053" y="220980"/>
                </a:lnTo>
                <a:close/>
              </a:path>
              <a:path w="51434" h="297179">
                <a:moveTo>
                  <a:pt x="30479" y="76200"/>
                </a:moveTo>
                <a:lnTo>
                  <a:pt x="30479" y="64008"/>
                </a:lnTo>
                <a:lnTo>
                  <a:pt x="28955" y="60198"/>
                </a:lnTo>
                <a:lnTo>
                  <a:pt x="25145" y="59436"/>
                </a:lnTo>
                <a:lnTo>
                  <a:pt x="22097" y="60198"/>
                </a:lnTo>
                <a:lnTo>
                  <a:pt x="20573" y="64008"/>
                </a:lnTo>
                <a:lnTo>
                  <a:pt x="20573" y="76200"/>
                </a:lnTo>
                <a:lnTo>
                  <a:pt x="30479" y="76200"/>
                </a:lnTo>
                <a:close/>
              </a:path>
              <a:path w="51434" h="297179">
                <a:moveTo>
                  <a:pt x="30479" y="220980"/>
                </a:moveTo>
                <a:lnTo>
                  <a:pt x="30479" y="76200"/>
                </a:lnTo>
                <a:lnTo>
                  <a:pt x="20573" y="76200"/>
                </a:lnTo>
                <a:lnTo>
                  <a:pt x="20573" y="220980"/>
                </a:lnTo>
                <a:lnTo>
                  <a:pt x="30479" y="220980"/>
                </a:lnTo>
                <a:close/>
              </a:path>
              <a:path w="51434" h="297179">
                <a:moveTo>
                  <a:pt x="30479" y="281491"/>
                </a:moveTo>
                <a:lnTo>
                  <a:pt x="30479" y="233934"/>
                </a:lnTo>
                <a:lnTo>
                  <a:pt x="28955" y="236982"/>
                </a:lnTo>
                <a:lnTo>
                  <a:pt x="25145" y="238506"/>
                </a:lnTo>
                <a:lnTo>
                  <a:pt x="22097" y="236982"/>
                </a:lnTo>
                <a:lnTo>
                  <a:pt x="20573" y="233934"/>
                </a:lnTo>
                <a:lnTo>
                  <a:pt x="20573" y="283325"/>
                </a:lnTo>
                <a:lnTo>
                  <a:pt x="25145" y="297180"/>
                </a:lnTo>
                <a:lnTo>
                  <a:pt x="30479" y="2814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988320" y="4299204"/>
            <a:ext cx="459105" cy="577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ts val="2175"/>
              </a:lnSpc>
              <a:spcBef>
                <a:spcPts val="95"/>
              </a:spcBef>
            </a:pPr>
            <a:r>
              <a:rPr sz="3000" spc="-37" baseline="13888" dirty="0">
                <a:latin typeface="Times New Roman"/>
                <a:cs typeface="Times New Roman"/>
              </a:rPr>
              <a:t>V</a:t>
            </a:r>
            <a:r>
              <a:rPr sz="1300" spc="-25" dirty="0">
                <a:latin typeface="Times New Roman"/>
                <a:cs typeface="Times New Roman"/>
              </a:rPr>
              <a:t>SD</a:t>
            </a:r>
            <a:endParaRPr sz="1300">
              <a:latin typeface="Times New Roman"/>
              <a:cs typeface="Times New Roman"/>
            </a:endParaRPr>
          </a:p>
          <a:p>
            <a:pPr marL="25400">
              <a:lnSpc>
                <a:spcPts val="2175"/>
              </a:lnSpc>
            </a:pPr>
            <a:r>
              <a:rPr sz="2000" spc="-25" dirty="0">
                <a:latin typeface="Times New Roman"/>
                <a:cs typeface="Times New Roman"/>
              </a:rPr>
              <a:t>&gt;</a:t>
            </a:r>
            <a:r>
              <a:rPr sz="2000" spc="-25" dirty="0">
                <a:latin typeface="Arial"/>
                <a:cs typeface="Arial"/>
              </a:rPr>
              <a:t>Δ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87006" y="4764087"/>
            <a:ext cx="1654810" cy="1666875"/>
            <a:chOff x="487006" y="4764087"/>
            <a:chExt cx="1654810" cy="1666875"/>
          </a:xfrm>
        </p:grpSpPr>
        <p:sp>
          <p:nvSpPr>
            <p:cNvPr id="42" name="object 42"/>
            <p:cNvSpPr/>
            <p:nvPr/>
          </p:nvSpPr>
          <p:spPr>
            <a:xfrm>
              <a:off x="491769" y="5527294"/>
              <a:ext cx="548005" cy="892810"/>
            </a:xfrm>
            <a:custGeom>
              <a:avLst/>
              <a:gdLst/>
              <a:ahLst/>
              <a:cxnLst/>
              <a:rect l="l" t="t" r="r" b="b"/>
              <a:pathLst>
                <a:path w="548005" h="892810">
                  <a:moveTo>
                    <a:pt x="547878" y="892302"/>
                  </a:moveTo>
                  <a:lnTo>
                    <a:pt x="547878" y="0"/>
                  </a:lnTo>
                  <a:lnTo>
                    <a:pt x="0" y="0"/>
                  </a:lnTo>
                  <a:lnTo>
                    <a:pt x="0" y="892302"/>
                  </a:lnTo>
                  <a:lnTo>
                    <a:pt x="547878" y="892302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91769" y="5527294"/>
              <a:ext cx="548005" cy="892810"/>
            </a:xfrm>
            <a:custGeom>
              <a:avLst/>
              <a:gdLst/>
              <a:ahLst/>
              <a:cxnLst/>
              <a:rect l="l" t="t" r="r" b="b"/>
              <a:pathLst>
                <a:path w="548005" h="892810">
                  <a:moveTo>
                    <a:pt x="0" y="0"/>
                  </a:moveTo>
                  <a:lnTo>
                    <a:pt x="0" y="892302"/>
                  </a:lnTo>
                  <a:lnTo>
                    <a:pt x="547878" y="892302"/>
                  </a:lnTo>
                  <a:lnTo>
                    <a:pt x="547878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39647" y="4776724"/>
              <a:ext cx="0" cy="1643380"/>
            </a:xfrm>
            <a:custGeom>
              <a:avLst/>
              <a:gdLst/>
              <a:ahLst/>
              <a:cxnLst/>
              <a:rect l="l" t="t" r="r" b="b"/>
              <a:pathLst>
                <a:path h="1643379">
                  <a:moveTo>
                    <a:pt x="0" y="0"/>
                  </a:moveTo>
                  <a:lnTo>
                    <a:pt x="0" y="1642872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87525" y="4775200"/>
              <a:ext cx="0" cy="1643380"/>
            </a:xfrm>
            <a:custGeom>
              <a:avLst/>
              <a:gdLst/>
              <a:ahLst/>
              <a:cxnLst/>
              <a:rect l="l" t="t" r="r" b="b"/>
              <a:pathLst>
                <a:path h="1643379">
                  <a:moveTo>
                    <a:pt x="0" y="0"/>
                  </a:moveTo>
                  <a:lnTo>
                    <a:pt x="0" y="1642872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89049" y="5326126"/>
              <a:ext cx="548005" cy="1095375"/>
            </a:xfrm>
            <a:custGeom>
              <a:avLst/>
              <a:gdLst/>
              <a:ahLst/>
              <a:cxnLst/>
              <a:rect l="l" t="t" r="r" b="b"/>
              <a:pathLst>
                <a:path w="548005" h="1095375">
                  <a:moveTo>
                    <a:pt x="547878" y="1094994"/>
                  </a:moveTo>
                  <a:lnTo>
                    <a:pt x="547878" y="0"/>
                  </a:lnTo>
                  <a:lnTo>
                    <a:pt x="0" y="0"/>
                  </a:lnTo>
                  <a:lnTo>
                    <a:pt x="0" y="1094994"/>
                  </a:lnTo>
                  <a:lnTo>
                    <a:pt x="547878" y="1094994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89049" y="5326126"/>
              <a:ext cx="548005" cy="1095375"/>
            </a:xfrm>
            <a:custGeom>
              <a:avLst/>
              <a:gdLst/>
              <a:ahLst/>
              <a:cxnLst/>
              <a:rect l="l" t="t" r="r" b="b"/>
              <a:pathLst>
                <a:path w="548005" h="1095375">
                  <a:moveTo>
                    <a:pt x="0" y="0"/>
                  </a:moveTo>
                  <a:lnTo>
                    <a:pt x="0" y="1094994"/>
                  </a:lnTo>
                  <a:lnTo>
                    <a:pt x="547878" y="1094994"/>
                  </a:lnTo>
                  <a:lnTo>
                    <a:pt x="547878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47851" y="6100318"/>
              <a:ext cx="328930" cy="0"/>
            </a:xfrm>
            <a:custGeom>
              <a:avLst/>
              <a:gdLst/>
              <a:ahLst/>
              <a:cxnLst/>
              <a:rect l="l" t="t" r="r" b="b"/>
              <a:pathLst>
                <a:path w="328930">
                  <a:moveTo>
                    <a:pt x="0" y="0"/>
                  </a:moveTo>
                  <a:lnTo>
                    <a:pt x="32842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47851" y="5825998"/>
              <a:ext cx="321310" cy="0"/>
            </a:xfrm>
            <a:custGeom>
              <a:avLst/>
              <a:gdLst/>
              <a:ahLst/>
              <a:cxnLst/>
              <a:rect l="l" t="t" r="r" b="b"/>
              <a:pathLst>
                <a:path w="321309">
                  <a:moveTo>
                    <a:pt x="0" y="0"/>
                  </a:moveTo>
                  <a:lnTo>
                    <a:pt x="3208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63484" y="6064313"/>
              <a:ext cx="87249" cy="8724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25840" y="5280215"/>
              <a:ext cx="87249" cy="85725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512336" y="4472940"/>
            <a:ext cx="3328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elastic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cotunneling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(blue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circle)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552788" y="4768659"/>
            <a:ext cx="1654175" cy="1666875"/>
            <a:chOff x="2552788" y="4768659"/>
            <a:chExt cx="1654175" cy="1666875"/>
          </a:xfrm>
        </p:grpSpPr>
        <p:sp>
          <p:nvSpPr>
            <p:cNvPr id="54" name="object 54"/>
            <p:cNvSpPr/>
            <p:nvPr/>
          </p:nvSpPr>
          <p:spPr>
            <a:xfrm>
              <a:off x="2557551" y="5532628"/>
              <a:ext cx="548005" cy="891540"/>
            </a:xfrm>
            <a:custGeom>
              <a:avLst/>
              <a:gdLst/>
              <a:ahLst/>
              <a:cxnLst/>
              <a:rect l="l" t="t" r="r" b="b"/>
              <a:pathLst>
                <a:path w="548005" h="891539">
                  <a:moveTo>
                    <a:pt x="547878" y="891540"/>
                  </a:moveTo>
                  <a:lnTo>
                    <a:pt x="547877" y="0"/>
                  </a:lnTo>
                  <a:lnTo>
                    <a:pt x="0" y="0"/>
                  </a:lnTo>
                  <a:lnTo>
                    <a:pt x="0" y="891540"/>
                  </a:lnTo>
                  <a:lnTo>
                    <a:pt x="547878" y="89154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57551" y="5532628"/>
              <a:ext cx="547370" cy="891540"/>
            </a:xfrm>
            <a:custGeom>
              <a:avLst/>
              <a:gdLst/>
              <a:ahLst/>
              <a:cxnLst/>
              <a:rect l="l" t="t" r="r" b="b"/>
              <a:pathLst>
                <a:path w="547369" h="891539">
                  <a:moveTo>
                    <a:pt x="0" y="0"/>
                  </a:moveTo>
                  <a:lnTo>
                    <a:pt x="0" y="891540"/>
                  </a:lnTo>
                  <a:lnTo>
                    <a:pt x="547116" y="891540"/>
                  </a:lnTo>
                  <a:lnTo>
                    <a:pt x="547115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104667" y="4781296"/>
              <a:ext cx="0" cy="1643380"/>
            </a:xfrm>
            <a:custGeom>
              <a:avLst/>
              <a:gdLst/>
              <a:ahLst/>
              <a:cxnLst/>
              <a:rect l="l" t="t" r="r" b="b"/>
              <a:pathLst>
                <a:path h="1643379">
                  <a:moveTo>
                    <a:pt x="0" y="0"/>
                  </a:moveTo>
                  <a:lnTo>
                    <a:pt x="0" y="1642872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652545" y="4779772"/>
              <a:ext cx="0" cy="1643380"/>
            </a:xfrm>
            <a:custGeom>
              <a:avLst/>
              <a:gdLst/>
              <a:ahLst/>
              <a:cxnLst/>
              <a:rect l="l" t="t" r="r" b="b"/>
              <a:pathLst>
                <a:path h="1643379">
                  <a:moveTo>
                    <a:pt x="0" y="0"/>
                  </a:moveTo>
                  <a:lnTo>
                    <a:pt x="0" y="1642872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654069" y="5330698"/>
              <a:ext cx="548005" cy="1096010"/>
            </a:xfrm>
            <a:custGeom>
              <a:avLst/>
              <a:gdLst/>
              <a:ahLst/>
              <a:cxnLst/>
              <a:rect l="l" t="t" r="r" b="b"/>
              <a:pathLst>
                <a:path w="548004" h="1096010">
                  <a:moveTo>
                    <a:pt x="547878" y="1095755"/>
                  </a:moveTo>
                  <a:lnTo>
                    <a:pt x="547877" y="0"/>
                  </a:lnTo>
                  <a:lnTo>
                    <a:pt x="0" y="0"/>
                  </a:lnTo>
                  <a:lnTo>
                    <a:pt x="0" y="1095755"/>
                  </a:lnTo>
                  <a:lnTo>
                    <a:pt x="547878" y="1095755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654069" y="5330698"/>
              <a:ext cx="548005" cy="1095375"/>
            </a:xfrm>
            <a:custGeom>
              <a:avLst/>
              <a:gdLst/>
              <a:ahLst/>
              <a:cxnLst/>
              <a:rect l="l" t="t" r="r" b="b"/>
              <a:pathLst>
                <a:path w="548004" h="1095375">
                  <a:moveTo>
                    <a:pt x="0" y="0"/>
                  </a:moveTo>
                  <a:lnTo>
                    <a:pt x="0" y="1094994"/>
                  </a:lnTo>
                  <a:lnTo>
                    <a:pt x="547878" y="1094994"/>
                  </a:lnTo>
                  <a:lnTo>
                    <a:pt x="547877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212871" y="6105652"/>
              <a:ext cx="328930" cy="0"/>
            </a:xfrm>
            <a:custGeom>
              <a:avLst/>
              <a:gdLst/>
              <a:ahLst/>
              <a:cxnLst/>
              <a:rect l="l" t="t" r="r" b="b"/>
              <a:pathLst>
                <a:path w="328929">
                  <a:moveTo>
                    <a:pt x="0" y="0"/>
                  </a:moveTo>
                  <a:lnTo>
                    <a:pt x="32842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12871" y="5830570"/>
              <a:ext cx="321310" cy="0"/>
            </a:xfrm>
            <a:custGeom>
              <a:avLst/>
              <a:gdLst/>
              <a:ahLst/>
              <a:cxnLst/>
              <a:rect l="l" t="t" r="r" b="b"/>
              <a:pathLst>
                <a:path w="321310">
                  <a:moveTo>
                    <a:pt x="0" y="0"/>
                  </a:moveTo>
                  <a:lnTo>
                    <a:pt x="3208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9864" y="5485955"/>
              <a:ext cx="87249" cy="8724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30790" y="6051359"/>
              <a:ext cx="87249" cy="8572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03192" y="6413754"/>
            <a:ext cx="12833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before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tunneling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575065" y="6407664"/>
            <a:ext cx="3676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after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557551" y="4781296"/>
            <a:ext cx="1643380" cy="1643380"/>
          </a:xfrm>
          <a:custGeom>
            <a:avLst/>
            <a:gdLst/>
            <a:ahLst/>
            <a:cxnLst/>
            <a:rect l="l" t="t" r="r" b="b"/>
            <a:pathLst>
              <a:path w="1643379" h="1643379">
                <a:moveTo>
                  <a:pt x="0" y="0"/>
                </a:moveTo>
                <a:lnTo>
                  <a:pt x="0" y="1642872"/>
                </a:lnTo>
                <a:lnTo>
                  <a:pt x="1642872" y="1642872"/>
                </a:lnTo>
                <a:lnTo>
                  <a:pt x="1642872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33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1769" y="4776724"/>
            <a:ext cx="1644014" cy="1643380"/>
          </a:xfrm>
          <a:custGeom>
            <a:avLst/>
            <a:gdLst/>
            <a:ahLst/>
            <a:cxnLst/>
            <a:rect l="l" t="t" r="r" b="b"/>
            <a:pathLst>
              <a:path w="1644014" h="1643379">
                <a:moveTo>
                  <a:pt x="0" y="0"/>
                </a:moveTo>
                <a:lnTo>
                  <a:pt x="0" y="1642872"/>
                </a:lnTo>
                <a:lnTo>
                  <a:pt x="1643634" y="1642872"/>
                </a:lnTo>
                <a:lnTo>
                  <a:pt x="1643634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33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307096" y="5313426"/>
            <a:ext cx="889000" cy="664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3909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latin typeface="Arial"/>
                <a:cs typeface="Arial"/>
              </a:rPr>
              <a:t>dot </a:t>
            </a:r>
            <a:r>
              <a:rPr sz="1400" spc="-10" dirty="0">
                <a:latin typeface="Arial"/>
                <a:cs typeface="Arial"/>
              </a:rPr>
              <a:t>energy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675"/>
              </a:lnSpc>
            </a:pPr>
            <a:r>
              <a:rPr sz="1400" spc="-10" dirty="0">
                <a:latin typeface="Arial"/>
                <a:cs typeface="Arial"/>
              </a:rPr>
              <a:t>unchanged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739149" y="5496298"/>
            <a:ext cx="762000" cy="664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dot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now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excited state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07688" y="1001268"/>
            <a:ext cx="8084184" cy="3322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81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inelastic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cotunneling</a:t>
            </a:r>
            <a:endParaRPr sz="1800">
              <a:latin typeface="Arial"/>
              <a:cs typeface="Arial"/>
            </a:endParaRPr>
          </a:p>
          <a:p>
            <a:pPr marL="527812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(white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lines)</a:t>
            </a:r>
            <a:endParaRPr sz="1800">
              <a:latin typeface="Arial"/>
              <a:cs typeface="Arial"/>
            </a:endParaRPr>
          </a:p>
          <a:p>
            <a:pPr marL="5278120" marR="446405">
              <a:lnSpc>
                <a:spcPts val="2180"/>
              </a:lnSpc>
              <a:spcBef>
                <a:spcPts val="55"/>
              </a:spcBef>
            </a:pPr>
            <a:r>
              <a:rPr sz="1800" dirty="0">
                <a:latin typeface="Arial"/>
                <a:cs typeface="Arial"/>
              </a:rPr>
              <a:t>dot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energy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changes </a:t>
            </a:r>
            <a:r>
              <a:rPr sz="1800" dirty="0">
                <a:latin typeface="Arial"/>
                <a:cs typeface="Arial"/>
              </a:rPr>
              <a:t>only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possible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V</a:t>
            </a:r>
            <a:r>
              <a:rPr sz="1800" spc="-37" baseline="-23148" dirty="0">
                <a:latin typeface="Arial"/>
                <a:cs typeface="Arial"/>
              </a:rPr>
              <a:t>SD</a:t>
            </a:r>
            <a:r>
              <a:rPr sz="1800" spc="-25" dirty="0">
                <a:latin typeface="Arial"/>
                <a:cs typeface="Arial"/>
              </a:rPr>
              <a:t>&gt;Δ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800">
              <a:latin typeface="Arial"/>
              <a:cs typeface="Arial"/>
            </a:endParaRPr>
          </a:p>
          <a:p>
            <a:pPr marL="7300595" marR="5588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before tunneling</a:t>
            </a:r>
            <a:endParaRPr sz="1400">
              <a:latin typeface="Arial"/>
              <a:cs typeface="Arial"/>
            </a:endParaRPr>
          </a:p>
          <a:p>
            <a:pPr marR="964565" algn="r">
              <a:lnSpc>
                <a:spcPct val="100000"/>
              </a:lnSpc>
              <a:spcBef>
                <a:spcPts val="1500"/>
              </a:spcBef>
            </a:pPr>
            <a:r>
              <a:rPr sz="1400" spc="-10" dirty="0">
                <a:latin typeface="Times New Roman"/>
                <a:cs typeface="Times New Roman"/>
              </a:rPr>
              <a:t>-</a:t>
            </a:r>
            <a:r>
              <a:rPr sz="1400" spc="-20" dirty="0">
                <a:latin typeface="Times New Roman"/>
                <a:cs typeface="Times New Roman"/>
              </a:rPr>
              <a:t>eV</a:t>
            </a:r>
            <a:r>
              <a:rPr sz="1350" spc="-30" baseline="-24691" dirty="0">
                <a:latin typeface="Times New Roman"/>
                <a:cs typeface="Times New Roman"/>
              </a:rPr>
              <a:t>SD</a:t>
            </a:r>
            <a:endParaRPr sz="1350" baseline="-2469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400">
              <a:latin typeface="Times New Roman"/>
              <a:cs typeface="Times New Roman"/>
            </a:endParaRPr>
          </a:p>
          <a:p>
            <a:pPr marR="1870075" algn="r">
              <a:lnSpc>
                <a:spcPct val="100000"/>
              </a:lnSpc>
              <a:spcBef>
                <a:spcPts val="5"/>
              </a:spcBef>
            </a:pPr>
            <a:r>
              <a:rPr sz="1600" spc="-50" dirty="0">
                <a:latin typeface="Arial"/>
                <a:cs typeface="Arial"/>
              </a:rPr>
              <a:t>Δ</a:t>
            </a:r>
            <a:endParaRPr sz="1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latin typeface="Arial"/>
                <a:cs typeface="Arial"/>
              </a:rPr>
              <a:t>higher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order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process:</a:t>
            </a:r>
            <a:endParaRPr sz="1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two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electrons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tunnel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change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energy</a:t>
            </a:r>
            <a:endParaRPr sz="1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701048" y="4645125"/>
            <a:ext cx="3676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after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dirty="0"/>
              <a:t>Temperature</a:t>
            </a:r>
            <a:r>
              <a:rPr spc="-130" dirty="0"/>
              <a:t> </a:t>
            </a:r>
            <a:r>
              <a:rPr spc="-10" dirty="0"/>
              <a:t>Regimes</a:t>
            </a:r>
          </a:p>
        </p:txBody>
      </p:sp>
      <p:sp>
        <p:nvSpPr>
          <p:cNvPr id="3" name="object 3"/>
          <p:cNvSpPr/>
          <p:nvPr/>
        </p:nvSpPr>
        <p:spPr>
          <a:xfrm>
            <a:off x="314223" y="680974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1786" y="933196"/>
            <a:ext cx="1626516" cy="73533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42886" y="1120902"/>
            <a:ext cx="47644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Arial"/>
                <a:cs typeface="Arial"/>
              </a:rPr>
              <a:t>no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charging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effects,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Coulomb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blockade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2886" y="2849876"/>
            <a:ext cx="4726940" cy="8807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classical</a:t>
            </a:r>
            <a:r>
              <a:rPr sz="2000" spc="-7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Coulomb</a:t>
            </a:r>
            <a:r>
              <a:rPr sz="2000" spc="-6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blockade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(metallic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CB)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temperature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broadened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dirty="0">
                <a:latin typeface="Arial"/>
                <a:cs typeface="Arial"/>
              </a:rPr>
              <a:t>transport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through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several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quantum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energy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levels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873" y="2776474"/>
            <a:ext cx="2153820" cy="73533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9781" y="1519174"/>
            <a:ext cx="2567937" cy="77647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67040" y="3774694"/>
            <a:ext cx="3014455" cy="75285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633742" y="4488180"/>
            <a:ext cx="3921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Arial"/>
                <a:cs typeface="Arial"/>
              </a:rPr>
              <a:t>peak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conductance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idependent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50" dirty="0">
                <a:latin typeface="Arial"/>
                <a:cs typeface="Arial"/>
              </a:rPr>
              <a:t> T </a:t>
            </a:r>
            <a:r>
              <a:rPr sz="2000" dirty="0">
                <a:latin typeface="Arial"/>
                <a:cs typeface="Arial"/>
              </a:rPr>
              <a:t>FWHM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~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4.35kT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7888" y="5760720"/>
            <a:ext cx="146304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00" spc="105" dirty="0">
                <a:latin typeface="Arial"/>
                <a:cs typeface="Arial"/>
              </a:rPr>
              <a:t>Γ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=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Γ</a:t>
            </a:r>
            <a:r>
              <a:rPr sz="2250" baseline="-22222" dirty="0">
                <a:latin typeface="Arial"/>
                <a:cs typeface="Arial"/>
              </a:rPr>
              <a:t>L</a:t>
            </a:r>
            <a:r>
              <a:rPr sz="2250" spc="330" baseline="-2222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+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Γ</a:t>
            </a:r>
            <a:r>
              <a:rPr sz="2250" spc="-37" baseline="-22222" dirty="0">
                <a:latin typeface="Arial"/>
                <a:cs typeface="Arial"/>
              </a:rPr>
              <a:t>R</a:t>
            </a:r>
            <a:endParaRPr sz="2250" baseline="-22222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89368" y="5786628"/>
            <a:ext cx="40913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Arial"/>
                <a:cs typeface="Arial"/>
              </a:rPr>
              <a:t>escape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broadening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(tunneling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rates)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4346" y="1176528"/>
            <a:ext cx="3519804" cy="1185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quantum</a:t>
            </a:r>
            <a:r>
              <a:rPr sz="2000" spc="-4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Coulomb</a:t>
            </a:r>
            <a:r>
              <a:rPr sz="2000" spc="-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blockade </a:t>
            </a:r>
            <a:r>
              <a:rPr sz="2000" dirty="0">
                <a:latin typeface="Arial"/>
                <a:cs typeface="Arial"/>
              </a:rPr>
              <a:t>temperature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broadened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regime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resonant</a:t>
            </a:r>
            <a:r>
              <a:rPr sz="2000" spc="-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3300"/>
                </a:solidFill>
                <a:latin typeface="Arial"/>
                <a:cs typeface="Arial"/>
              </a:rPr>
              <a:t>tunneling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dirty="0">
                <a:latin typeface="Arial"/>
                <a:cs typeface="Arial"/>
              </a:rPr>
              <a:t>transport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through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only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level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dirty="0"/>
              <a:t>Temperature</a:t>
            </a:r>
            <a:r>
              <a:rPr spc="-130" dirty="0"/>
              <a:t> </a:t>
            </a:r>
            <a:r>
              <a:rPr spc="-10" dirty="0"/>
              <a:t>Regimes</a:t>
            </a:r>
          </a:p>
        </p:txBody>
      </p:sp>
      <p:sp>
        <p:nvSpPr>
          <p:cNvPr id="4" name="object 4"/>
          <p:cNvSpPr/>
          <p:nvPr/>
        </p:nvSpPr>
        <p:spPr>
          <a:xfrm>
            <a:off x="314223" y="680974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959485" y="2441194"/>
            <a:ext cx="4714875" cy="1490980"/>
            <a:chOff x="3959485" y="2441194"/>
            <a:chExt cx="4714875" cy="14909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9485" y="2441194"/>
              <a:ext cx="3212737" cy="8031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4102" y="3198622"/>
              <a:ext cx="1700022" cy="73304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881392" y="3316224"/>
            <a:ext cx="3228340" cy="1887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10565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Arial"/>
                <a:cs typeface="Arial"/>
              </a:rPr>
              <a:t>peak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conductance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1/T </a:t>
            </a:r>
            <a:r>
              <a:rPr sz="2000" dirty="0">
                <a:latin typeface="Arial"/>
                <a:cs typeface="Arial"/>
              </a:rPr>
              <a:t>FWHM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~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3.5kT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2000">
              <a:latin typeface="Arial"/>
              <a:cs typeface="Arial"/>
            </a:endParaRPr>
          </a:p>
          <a:p>
            <a:pPr marL="26670" marR="5080">
              <a:lnSpc>
                <a:spcPct val="100299"/>
              </a:lnSpc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quantum</a:t>
            </a:r>
            <a:r>
              <a:rPr sz="2000" spc="-4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Coulomb</a:t>
            </a:r>
            <a:r>
              <a:rPr sz="2000" spc="-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blockade </a:t>
            </a:r>
            <a:r>
              <a:rPr sz="2000" dirty="0">
                <a:latin typeface="Arial"/>
                <a:cs typeface="Arial"/>
              </a:rPr>
              <a:t>lifetime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broadened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regime </a:t>
            </a:r>
            <a:r>
              <a:rPr sz="1600" dirty="0">
                <a:latin typeface="Arial"/>
                <a:cs typeface="Arial"/>
              </a:rPr>
              <a:t>transport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through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only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level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7919" y="1033780"/>
            <a:ext cx="2365109" cy="8077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4062" y="4376674"/>
            <a:ext cx="2105136" cy="77800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71994" y="6029705"/>
            <a:ext cx="3919854" cy="6381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 marR="30480">
              <a:lnSpc>
                <a:spcPct val="101000"/>
              </a:lnSpc>
              <a:spcBef>
                <a:spcPts val="70"/>
              </a:spcBef>
            </a:pPr>
            <a:r>
              <a:rPr sz="2000" dirty="0">
                <a:latin typeface="Arial"/>
                <a:cs typeface="Arial"/>
              </a:rPr>
              <a:t>peak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conductance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1950" baseline="25641" dirty="0">
                <a:latin typeface="Arial"/>
                <a:cs typeface="Arial"/>
              </a:rPr>
              <a:t>2</a:t>
            </a:r>
            <a:r>
              <a:rPr sz="2000" dirty="0">
                <a:latin typeface="Arial"/>
                <a:cs typeface="Arial"/>
              </a:rPr>
              <a:t>/h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indep.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T </a:t>
            </a:r>
            <a:r>
              <a:rPr sz="2000" dirty="0">
                <a:latin typeface="Arial"/>
                <a:cs typeface="Arial"/>
              </a:rPr>
              <a:t>FWHM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~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45" dirty="0">
                <a:latin typeface="Arial"/>
                <a:cs typeface="Arial"/>
              </a:rPr>
              <a:t>Γ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78268" y="5241544"/>
            <a:ext cx="3173380" cy="74142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dirty="0"/>
              <a:t>Temperature</a:t>
            </a:r>
            <a:r>
              <a:rPr spc="-65" dirty="0"/>
              <a:t> </a:t>
            </a:r>
            <a:r>
              <a:rPr dirty="0"/>
              <a:t>Dependence:</a:t>
            </a:r>
            <a:r>
              <a:rPr spc="-65" dirty="0"/>
              <a:t> </a:t>
            </a:r>
            <a:r>
              <a:rPr spc="-10" dirty="0"/>
              <a:t>Theory</a:t>
            </a:r>
          </a:p>
        </p:txBody>
      </p:sp>
      <p:sp>
        <p:nvSpPr>
          <p:cNvPr id="3" name="object 3"/>
          <p:cNvSpPr/>
          <p:nvPr/>
        </p:nvSpPr>
        <p:spPr>
          <a:xfrm>
            <a:off x="314223" y="680974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569" y="853948"/>
            <a:ext cx="3795981" cy="33223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9363" y="4113276"/>
            <a:ext cx="1248410" cy="198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Δ=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0.01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e</a:t>
            </a:r>
            <a:r>
              <a:rPr sz="1650" spc="-30" baseline="25252" dirty="0">
                <a:latin typeface="Arial"/>
                <a:cs typeface="Arial"/>
              </a:rPr>
              <a:t>2</a:t>
            </a:r>
            <a:r>
              <a:rPr sz="1600" spc="-20" dirty="0">
                <a:latin typeface="Arial"/>
                <a:cs typeface="Arial"/>
              </a:rPr>
              <a:t>/C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kT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/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50" spc="-37" baseline="25252" dirty="0">
                <a:latin typeface="Arial"/>
                <a:cs typeface="Arial"/>
              </a:rPr>
              <a:t>2</a:t>
            </a:r>
            <a:r>
              <a:rPr sz="1600" spc="-2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a</a:t>
            </a:r>
            <a:r>
              <a:rPr sz="1600" spc="4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0.075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b</a:t>
            </a:r>
            <a:r>
              <a:rPr sz="1600" spc="4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0.15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0"/>
              </a:spcBef>
            </a:pPr>
            <a:r>
              <a:rPr sz="1600" dirty="0">
                <a:latin typeface="Arial"/>
                <a:cs typeface="Arial"/>
              </a:rPr>
              <a:t>c</a:t>
            </a:r>
            <a:r>
              <a:rPr sz="1600" spc="4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0.3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d</a:t>
            </a:r>
            <a:r>
              <a:rPr sz="1600" spc="4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0.4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e</a:t>
            </a:r>
            <a:r>
              <a:rPr sz="1600" spc="45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  <a:tabLst>
                <a:tab pos="278130" algn="l"/>
              </a:tabLst>
            </a:pPr>
            <a:r>
              <a:rPr sz="1600" spc="-50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0884" y="980440"/>
            <a:ext cx="3901038" cy="300075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282966" y="6547104"/>
            <a:ext cx="473583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van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Houten,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Beenakker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&amp;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Staring,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ASI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Series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399" y="840994"/>
            <a:ext cx="3991179" cy="44119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dirty="0"/>
              <a:t>Temperature</a:t>
            </a:r>
            <a:r>
              <a:rPr spc="-70" dirty="0"/>
              <a:t> </a:t>
            </a:r>
            <a:r>
              <a:rPr dirty="0"/>
              <a:t>Dependence:</a:t>
            </a:r>
            <a:r>
              <a:rPr spc="-70" dirty="0"/>
              <a:t> </a:t>
            </a:r>
            <a:r>
              <a:rPr spc="-10" dirty="0"/>
              <a:t>Experiment</a:t>
            </a:r>
          </a:p>
        </p:txBody>
      </p:sp>
      <p:sp>
        <p:nvSpPr>
          <p:cNvPr id="4" name="object 4"/>
          <p:cNvSpPr/>
          <p:nvPr/>
        </p:nvSpPr>
        <p:spPr>
          <a:xfrm>
            <a:off x="314223" y="680974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38386" y="6547104"/>
            <a:ext cx="333565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Foxman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al.,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PRB50,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14193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(1994)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5862" y="1201420"/>
            <a:ext cx="3548356" cy="331774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47564" y="5161321"/>
            <a:ext cx="3077210" cy="1148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604">
              <a:lnSpc>
                <a:spcPct val="13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crossover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3.5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4.3kT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peak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width </a:t>
            </a:r>
            <a:r>
              <a:rPr sz="1600" dirty="0">
                <a:latin typeface="Arial"/>
                <a:cs typeface="Arial"/>
              </a:rPr>
              <a:t>peak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1/T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dependence: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quantum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regime 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independent: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cassical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regime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20340000">
            <a:off x="3790827" y="3606672"/>
            <a:ext cx="6043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spc="-10" dirty="0">
                <a:latin typeface="Arial"/>
                <a:cs typeface="Arial"/>
              </a:rPr>
              <a:t>3.5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2400" spc="-37" baseline="1736" dirty="0">
                <a:latin typeface="Arial"/>
                <a:cs typeface="Arial"/>
              </a:rPr>
              <a:t>kT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9860000">
            <a:off x="3351279" y="3062228"/>
            <a:ext cx="604968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spc="-10" dirty="0">
                <a:latin typeface="Arial"/>
                <a:cs typeface="Arial"/>
              </a:rPr>
              <a:t>4.4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2400" spc="-37" baseline="1736" dirty="0">
                <a:latin typeface="Arial"/>
                <a:cs typeface="Arial"/>
              </a:rPr>
              <a:t>kT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4649" y="856996"/>
            <a:ext cx="337185" cy="1945005"/>
          </a:xfrm>
          <a:custGeom>
            <a:avLst/>
            <a:gdLst/>
            <a:ahLst/>
            <a:cxnLst/>
            <a:rect l="l" t="t" r="r" b="b"/>
            <a:pathLst>
              <a:path w="337184" h="1945005">
                <a:moveTo>
                  <a:pt x="336804" y="1944624"/>
                </a:moveTo>
                <a:lnTo>
                  <a:pt x="336803" y="0"/>
                </a:lnTo>
                <a:lnTo>
                  <a:pt x="0" y="0"/>
                </a:lnTo>
                <a:lnTo>
                  <a:pt x="0" y="1944624"/>
                </a:lnTo>
                <a:lnTo>
                  <a:pt x="336804" y="1944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3124" y="938123"/>
            <a:ext cx="252729" cy="17849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70"/>
              </a:lnSpc>
            </a:pPr>
            <a:r>
              <a:rPr sz="1600" dirty="0">
                <a:latin typeface="Arial"/>
                <a:cs typeface="Arial"/>
              </a:rPr>
              <a:t>inverse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peak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height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1225" y="2817622"/>
            <a:ext cx="337185" cy="1840230"/>
          </a:xfrm>
          <a:custGeom>
            <a:avLst/>
            <a:gdLst/>
            <a:ahLst/>
            <a:cxnLst/>
            <a:rect l="l" t="t" r="r" b="b"/>
            <a:pathLst>
              <a:path w="337184" h="1840229">
                <a:moveTo>
                  <a:pt x="336804" y="1840229"/>
                </a:moveTo>
                <a:lnTo>
                  <a:pt x="336804" y="0"/>
                </a:lnTo>
                <a:lnTo>
                  <a:pt x="0" y="0"/>
                </a:lnTo>
                <a:lnTo>
                  <a:pt x="0" y="1840229"/>
                </a:lnTo>
                <a:lnTo>
                  <a:pt x="336804" y="1840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9701" y="3237230"/>
            <a:ext cx="252729" cy="9994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70"/>
              </a:lnSpc>
            </a:pPr>
            <a:r>
              <a:rPr sz="1600" dirty="0">
                <a:latin typeface="Arial"/>
                <a:cs typeface="Arial"/>
              </a:rPr>
              <a:t>peak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width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dirty="0"/>
              <a:t>Line</a:t>
            </a:r>
            <a:r>
              <a:rPr spc="-15" dirty="0"/>
              <a:t> </a:t>
            </a:r>
            <a:r>
              <a:rPr dirty="0"/>
              <a:t>Shapes:</a:t>
            </a:r>
            <a:r>
              <a:rPr spc="-10" dirty="0"/>
              <a:t> Experiments</a:t>
            </a:r>
          </a:p>
        </p:txBody>
      </p:sp>
      <p:sp>
        <p:nvSpPr>
          <p:cNvPr id="3" name="object 3"/>
          <p:cNvSpPr/>
          <p:nvPr/>
        </p:nvSpPr>
        <p:spPr>
          <a:xfrm>
            <a:off x="314223" y="680974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370" y="1049020"/>
            <a:ext cx="3471096" cy="42961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2766" y="991870"/>
            <a:ext cx="2526858" cy="478764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22546" y="5916168"/>
            <a:ext cx="3746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Foxman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al.,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PRB47,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10020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(1993)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4718" y="5266944"/>
            <a:ext cx="11874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Arial"/>
                <a:cs typeface="Arial"/>
              </a:rPr>
              <a:t>T-</a:t>
            </a:r>
            <a:r>
              <a:rPr sz="1600" spc="-10" dirty="0">
                <a:latin typeface="Arial"/>
                <a:cs typeface="Arial"/>
              </a:rPr>
              <a:t>broadened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54387" y="5270748"/>
            <a:ext cx="9956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lifetime broadened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dirty="0"/>
              <a:t>Charge</a:t>
            </a:r>
            <a:r>
              <a:rPr spc="-80" dirty="0"/>
              <a:t> </a:t>
            </a:r>
            <a:r>
              <a:rPr dirty="0"/>
              <a:t>Switching</a:t>
            </a:r>
            <a:r>
              <a:rPr spc="-75" dirty="0"/>
              <a:t> </a:t>
            </a:r>
            <a:r>
              <a:rPr dirty="0"/>
              <a:t>/</a:t>
            </a:r>
            <a:r>
              <a:rPr spc="-70" dirty="0"/>
              <a:t> </a:t>
            </a:r>
            <a:r>
              <a:rPr dirty="0"/>
              <a:t>Telegraph</a:t>
            </a:r>
            <a:r>
              <a:rPr spc="-75" dirty="0"/>
              <a:t> </a:t>
            </a:r>
            <a:r>
              <a:rPr spc="-10" dirty="0"/>
              <a:t>Noise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547" y="668020"/>
            <a:ext cx="7049519" cy="40942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56113" y="4399026"/>
            <a:ext cx="15621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Elzermann,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2003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4223" y="668274"/>
            <a:ext cx="8599170" cy="6142355"/>
            <a:chOff x="314223" y="668274"/>
            <a:chExt cx="8599170" cy="61423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0503" y="4734052"/>
              <a:ext cx="6645402" cy="20764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4223" y="680974"/>
              <a:ext cx="8599170" cy="0"/>
            </a:xfrm>
            <a:custGeom>
              <a:avLst/>
              <a:gdLst/>
              <a:ahLst/>
              <a:cxnLst/>
              <a:rect l="l" t="t" r="r" b="b"/>
              <a:pathLst>
                <a:path w="8599170">
                  <a:moveTo>
                    <a:pt x="0" y="0"/>
                  </a:moveTo>
                  <a:lnTo>
                    <a:pt x="8599170" y="0"/>
                  </a:lnTo>
                </a:path>
              </a:pathLst>
            </a:custGeom>
            <a:ln w="25400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3273" y="257302"/>
            <a:ext cx="6120130" cy="2176780"/>
            <a:chOff x="333273" y="257302"/>
            <a:chExt cx="6120130" cy="2176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8251" y="257302"/>
              <a:ext cx="4838700" cy="1104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273" y="1265428"/>
              <a:ext cx="6119621" cy="116814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9138" y="2777998"/>
            <a:ext cx="5194432" cy="363397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3347" y="3641344"/>
            <a:ext cx="2815827" cy="7018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23" y="4511548"/>
            <a:ext cx="3800855" cy="234315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8161298" y="6083554"/>
            <a:ext cx="381000" cy="367030"/>
          </a:xfrm>
          <a:custGeom>
            <a:avLst/>
            <a:gdLst/>
            <a:ahLst/>
            <a:cxnLst/>
            <a:rect l="l" t="t" r="r" b="b"/>
            <a:pathLst>
              <a:path w="381000" h="367029">
                <a:moveTo>
                  <a:pt x="381000" y="366522"/>
                </a:moveTo>
                <a:lnTo>
                  <a:pt x="381000" y="0"/>
                </a:lnTo>
                <a:lnTo>
                  <a:pt x="0" y="0"/>
                </a:lnTo>
                <a:lnTo>
                  <a:pt x="0" y="366522"/>
                </a:lnTo>
                <a:lnTo>
                  <a:pt x="381000" y="366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40794" y="610971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4962" y="472948"/>
            <a:ext cx="6760845" cy="4140835"/>
            <a:chOff x="844962" y="472948"/>
            <a:chExt cx="6760845" cy="4140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0018" y="472948"/>
              <a:ext cx="4562475" cy="10477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962" y="1554226"/>
              <a:ext cx="6760838" cy="305942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6302" y="5226304"/>
            <a:ext cx="2619375" cy="10858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20997" y="5297170"/>
            <a:ext cx="1584198" cy="884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284" y="472948"/>
            <a:ext cx="5766170" cy="50627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40D9428-C832-73B2-7886-71290BCAADA9}"/>
              </a:ext>
            </a:extLst>
          </p:cNvPr>
          <p:cNvGrpSpPr/>
          <p:nvPr/>
        </p:nvGrpSpPr>
        <p:grpSpPr>
          <a:xfrm>
            <a:off x="569797" y="472948"/>
            <a:ext cx="8333174" cy="5280025"/>
            <a:chOff x="569797" y="472948"/>
            <a:chExt cx="8333174" cy="5280025"/>
          </a:xfrm>
        </p:grpSpPr>
        <p:grpSp>
          <p:nvGrpSpPr>
            <p:cNvPr id="2" name="object 2"/>
            <p:cNvGrpSpPr/>
            <p:nvPr/>
          </p:nvGrpSpPr>
          <p:grpSpPr>
            <a:xfrm>
              <a:off x="606696" y="472948"/>
              <a:ext cx="8296275" cy="5280025"/>
              <a:chOff x="606696" y="472948"/>
              <a:chExt cx="8296275" cy="5280025"/>
            </a:xfrm>
          </p:grpSpPr>
          <p:pic>
            <p:nvPicPr>
              <p:cNvPr id="3" name="object 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06696" y="472948"/>
                <a:ext cx="8296028" cy="5279897"/>
              </a:xfrm>
              <a:prstGeom prst="rect">
                <a:avLst/>
              </a:prstGeom>
            </p:spPr>
          </p:pic>
          <p:sp>
            <p:nvSpPr>
              <p:cNvPr id="4" name="object 4"/>
              <p:cNvSpPr/>
              <p:nvPr/>
            </p:nvSpPr>
            <p:spPr>
              <a:xfrm>
                <a:off x="2133117" y="4649470"/>
                <a:ext cx="14401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40179">
                    <a:moveTo>
                      <a:pt x="0" y="0"/>
                    </a:moveTo>
                    <a:lnTo>
                      <a:pt x="1440180" y="0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00E5BE-8CFD-661B-614D-7C51370E98CF}"/>
                </a:ext>
              </a:extLst>
            </p:cNvPr>
            <p:cNvSpPr/>
            <p:nvPr/>
          </p:nvSpPr>
          <p:spPr>
            <a:xfrm>
              <a:off x="569797" y="472948"/>
              <a:ext cx="609600" cy="365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051" y="112522"/>
            <a:ext cx="5105400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63" y="88107"/>
            <a:ext cx="9019678" cy="31013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4237" y="3691046"/>
            <a:ext cx="1101681" cy="274358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026074" y="3299968"/>
            <a:ext cx="6992620" cy="3221355"/>
            <a:chOff x="2026074" y="3299968"/>
            <a:chExt cx="6992620" cy="322135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6074" y="3354070"/>
              <a:ext cx="3465440" cy="3145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4769" y="3299968"/>
              <a:ext cx="3573779" cy="32209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1060</Words>
  <Application>Microsoft Macintosh PowerPoint</Application>
  <PresentationFormat>Custom</PresentationFormat>
  <Paragraphs>299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Bradley Hand</vt:lpstr>
      <vt:lpstr>Calibri</vt:lpstr>
      <vt:lpstr>Helvetica</vt:lpstr>
      <vt:lpstr>Tahoma</vt:lpstr>
      <vt:lpstr>Times New Roman</vt:lpstr>
      <vt:lpstr>Office Theme</vt:lpstr>
      <vt:lpstr>mesoscopic and nanoscale physcis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Quantum Dots</vt:lpstr>
      <vt:lpstr>lateral vs. vertical</vt:lpstr>
      <vt:lpstr>Lateral Dots: Formed in GaAs/AlGaAs 2DEG</vt:lpstr>
      <vt:lpstr>gate defined dots</vt:lpstr>
      <vt:lpstr>Quantum Point Contact Leads</vt:lpstr>
      <vt:lpstr>Open vs. Closed</vt:lpstr>
      <vt:lpstr>Coulomb Blockade in Closed Dots</vt:lpstr>
      <vt:lpstr>Electrostatic Energy</vt:lpstr>
      <vt:lpstr>Charging Energy</vt:lpstr>
      <vt:lpstr>PowerPoint Presentation</vt:lpstr>
      <vt:lpstr>Capacitor Model</vt:lpstr>
      <vt:lpstr>Constant Interaction Model</vt:lpstr>
      <vt:lpstr>Chemical Potential / Addition Energy</vt:lpstr>
      <vt:lpstr>Quantum Coulomb Blockade</vt:lpstr>
      <vt:lpstr>Coulomb Diamonds</vt:lpstr>
      <vt:lpstr>Coulomb Diamonds</vt:lpstr>
      <vt:lpstr>Coulomb Diamonds, Sequential Tunneling Transport</vt:lpstr>
      <vt:lpstr>Coulomb Diamonds</vt:lpstr>
      <vt:lpstr>Excited State Spectroscopy: Sequential Transport</vt:lpstr>
      <vt:lpstr>Cotunneling Transport</vt:lpstr>
      <vt:lpstr>Temperature Regimes</vt:lpstr>
      <vt:lpstr>Temperature Regimes</vt:lpstr>
      <vt:lpstr>Temperature Dependence: Theory</vt:lpstr>
      <vt:lpstr>Temperature Dependence: Experiment</vt:lpstr>
      <vt:lpstr>Line Shapes: Experiments</vt:lpstr>
      <vt:lpstr>Charge Switching / Telegraph Noise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- 120427_qpc.ppt</dc:title>
  <dc:creator>dzumbuhl</dc:creator>
  <cp:lastModifiedBy>mitali.banerjee</cp:lastModifiedBy>
  <cp:revision>2</cp:revision>
  <dcterms:created xsi:type="dcterms:W3CDTF">2025-02-27T06:51:50Z</dcterms:created>
  <dcterms:modified xsi:type="dcterms:W3CDTF">2025-02-27T10:59:05Z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2025-02-27T00:00:00Z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2025-02-27T00:00:00Z</vt:filetime>
  </property>
  <property fmtid="{D5CDD505-2E9C-101B-9397-08002B2CF9AE}" pid="5" name="Producer">
    <vt:lpwstr>Acrobat Distiller 9.2.0 (Windows)</vt:lpwstr>
  </property>
</Properties>
</file>